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2" r:id="rId1"/>
  </p:sldMasterIdLst>
  <p:notesMasterIdLst>
    <p:notesMasterId r:id="rId9"/>
  </p:notesMasterIdLst>
  <p:handoutMasterIdLst>
    <p:handoutMasterId r:id="rId10"/>
  </p:handoutMasterIdLst>
  <p:sldIdLst>
    <p:sldId id="260" r:id="rId2"/>
    <p:sldId id="256" r:id="rId3"/>
    <p:sldId id="261" r:id="rId4"/>
    <p:sldId id="262" r:id="rId5"/>
    <p:sldId id="263" r:id="rId6"/>
    <p:sldId id="264" r:id="rId7"/>
    <p:sldId id="265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07AE52A-A256-44FC-8C40-96858FB842AE}">
  <a:tblStyle styleId="{E07AE52A-A256-44FC-8C40-96858FB842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2" autoAdjust="0"/>
  </p:normalViewPr>
  <p:slideViewPr>
    <p:cSldViewPr>
      <p:cViewPr varScale="1">
        <p:scale>
          <a:sx n="88" d="100"/>
          <a:sy n="88" d="100"/>
        </p:scale>
        <p:origin x="-80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6A253-C1D5-4737-97E9-F2EBEFE53AC2}" type="datetimeFigureOut">
              <a:rPr lang="en-IN" smtClean="0"/>
              <a:t>08-02-2023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A8314-7CE8-4246-9656-9110374E52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57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68449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ge26155ad78_0_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7" name="Google Shape;727;ge26155ad78_0_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40578">
            <a:off x="7374684" y="4074801"/>
            <a:ext cx="1483317" cy="758351"/>
          </a:xfrm>
          <a:custGeom>
            <a:avLst/>
            <a:gdLst/>
            <a:ahLst/>
            <a:cxnLst/>
            <a:rect l="l" t="t" r="r" b="b"/>
            <a:pathLst>
              <a:path w="11931" h="6100" extrusionOk="0">
                <a:moveTo>
                  <a:pt x="5489" y="100"/>
                </a:moveTo>
                <a:cubicBezTo>
                  <a:pt x="5593" y="100"/>
                  <a:pt x="5696" y="104"/>
                  <a:pt x="5799" y="111"/>
                </a:cubicBezTo>
                <a:lnTo>
                  <a:pt x="5775" y="111"/>
                </a:lnTo>
                <a:cubicBezTo>
                  <a:pt x="5252" y="146"/>
                  <a:pt x="4728" y="182"/>
                  <a:pt x="4228" y="242"/>
                </a:cubicBezTo>
                <a:cubicBezTo>
                  <a:pt x="4648" y="156"/>
                  <a:pt x="5069" y="100"/>
                  <a:pt x="5489" y="100"/>
                </a:cubicBezTo>
                <a:close/>
                <a:moveTo>
                  <a:pt x="10526" y="1123"/>
                </a:moveTo>
                <a:cubicBezTo>
                  <a:pt x="10716" y="1254"/>
                  <a:pt x="10895" y="1385"/>
                  <a:pt x="11062" y="1563"/>
                </a:cubicBezTo>
                <a:cubicBezTo>
                  <a:pt x="11312" y="1837"/>
                  <a:pt x="11550" y="2147"/>
                  <a:pt x="11657" y="2480"/>
                </a:cubicBezTo>
                <a:cubicBezTo>
                  <a:pt x="11300" y="2004"/>
                  <a:pt x="10943" y="1539"/>
                  <a:pt x="10526" y="1123"/>
                </a:cubicBezTo>
                <a:close/>
                <a:moveTo>
                  <a:pt x="6275" y="2218"/>
                </a:moveTo>
                <a:cubicBezTo>
                  <a:pt x="6442" y="2266"/>
                  <a:pt x="6609" y="2373"/>
                  <a:pt x="6752" y="2444"/>
                </a:cubicBezTo>
                <a:cubicBezTo>
                  <a:pt x="6835" y="2492"/>
                  <a:pt x="6918" y="2516"/>
                  <a:pt x="6990" y="2563"/>
                </a:cubicBezTo>
                <a:cubicBezTo>
                  <a:pt x="6656" y="2528"/>
                  <a:pt x="6287" y="2516"/>
                  <a:pt x="5966" y="2516"/>
                </a:cubicBezTo>
                <a:lnTo>
                  <a:pt x="5966" y="2504"/>
                </a:lnTo>
                <a:cubicBezTo>
                  <a:pt x="6073" y="2397"/>
                  <a:pt x="6168" y="2313"/>
                  <a:pt x="6275" y="2218"/>
                </a:cubicBezTo>
                <a:close/>
                <a:moveTo>
                  <a:pt x="6025" y="2623"/>
                </a:moveTo>
                <a:lnTo>
                  <a:pt x="6252" y="2670"/>
                </a:lnTo>
                <a:cubicBezTo>
                  <a:pt x="6240" y="2682"/>
                  <a:pt x="6216" y="2682"/>
                  <a:pt x="6192" y="2694"/>
                </a:cubicBezTo>
                <a:lnTo>
                  <a:pt x="6192" y="2730"/>
                </a:lnTo>
                <a:cubicBezTo>
                  <a:pt x="6133" y="2694"/>
                  <a:pt x="6085" y="2659"/>
                  <a:pt x="6025" y="2623"/>
                </a:cubicBezTo>
                <a:close/>
                <a:moveTo>
                  <a:pt x="7037" y="1646"/>
                </a:moveTo>
                <a:cubicBezTo>
                  <a:pt x="7168" y="1718"/>
                  <a:pt x="7264" y="1849"/>
                  <a:pt x="7383" y="1944"/>
                </a:cubicBezTo>
                <a:lnTo>
                  <a:pt x="7788" y="2254"/>
                </a:lnTo>
                <a:cubicBezTo>
                  <a:pt x="8002" y="2432"/>
                  <a:pt x="8240" y="2599"/>
                  <a:pt x="8466" y="2778"/>
                </a:cubicBezTo>
                <a:cubicBezTo>
                  <a:pt x="8049" y="2694"/>
                  <a:pt x="7621" y="2635"/>
                  <a:pt x="7192" y="2599"/>
                </a:cubicBezTo>
                <a:cubicBezTo>
                  <a:pt x="7073" y="2504"/>
                  <a:pt x="6930" y="2444"/>
                  <a:pt x="6799" y="2385"/>
                </a:cubicBezTo>
                <a:cubicBezTo>
                  <a:pt x="6656" y="2313"/>
                  <a:pt x="6502" y="2218"/>
                  <a:pt x="6359" y="2182"/>
                </a:cubicBezTo>
                <a:cubicBezTo>
                  <a:pt x="6573" y="2004"/>
                  <a:pt x="6835" y="1813"/>
                  <a:pt x="7037" y="1646"/>
                </a:cubicBezTo>
                <a:close/>
                <a:moveTo>
                  <a:pt x="6430" y="2694"/>
                </a:moveTo>
                <a:lnTo>
                  <a:pt x="6740" y="2742"/>
                </a:lnTo>
                <a:lnTo>
                  <a:pt x="6728" y="2742"/>
                </a:lnTo>
                <a:cubicBezTo>
                  <a:pt x="6633" y="2778"/>
                  <a:pt x="6514" y="2801"/>
                  <a:pt x="6442" y="2873"/>
                </a:cubicBezTo>
                <a:cubicBezTo>
                  <a:pt x="6371" y="2837"/>
                  <a:pt x="6311" y="2801"/>
                  <a:pt x="6264" y="2778"/>
                </a:cubicBezTo>
                <a:cubicBezTo>
                  <a:pt x="6311" y="2742"/>
                  <a:pt x="6371" y="2718"/>
                  <a:pt x="6430" y="2694"/>
                </a:cubicBezTo>
                <a:close/>
                <a:moveTo>
                  <a:pt x="7764" y="920"/>
                </a:moveTo>
                <a:cubicBezTo>
                  <a:pt x="8550" y="1658"/>
                  <a:pt x="9300" y="2397"/>
                  <a:pt x="10181" y="3004"/>
                </a:cubicBezTo>
                <a:cubicBezTo>
                  <a:pt x="9693" y="2956"/>
                  <a:pt x="9192" y="2897"/>
                  <a:pt x="8716" y="2813"/>
                </a:cubicBezTo>
                <a:cubicBezTo>
                  <a:pt x="8692" y="2813"/>
                  <a:pt x="8657" y="2801"/>
                  <a:pt x="8633" y="2801"/>
                </a:cubicBezTo>
                <a:cubicBezTo>
                  <a:pt x="8561" y="2635"/>
                  <a:pt x="7907" y="2206"/>
                  <a:pt x="7847" y="2158"/>
                </a:cubicBezTo>
                <a:cubicBezTo>
                  <a:pt x="7680" y="2027"/>
                  <a:pt x="7502" y="1920"/>
                  <a:pt x="7335" y="1789"/>
                </a:cubicBezTo>
                <a:cubicBezTo>
                  <a:pt x="7252" y="1718"/>
                  <a:pt x="7192" y="1646"/>
                  <a:pt x="7085" y="1611"/>
                </a:cubicBezTo>
                <a:lnTo>
                  <a:pt x="7097" y="1611"/>
                </a:lnTo>
                <a:cubicBezTo>
                  <a:pt x="7335" y="1373"/>
                  <a:pt x="7561" y="1146"/>
                  <a:pt x="7764" y="920"/>
                </a:cubicBezTo>
                <a:close/>
                <a:moveTo>
                  <a:pt x="6906" y="2754"/>
                </a:moveTo>
                <a:cubicBezTo>
                  <a:pt x="7073" y="2778"/>
                  <a:pt x="7216" y="2789"/>
                  <a:pt x="7383" y="2801"/>
                </a:cubicBezTo>
                <a:cubicBezTo>
                  <a:pt x="7323" y="2813"/>
                  <a:pt x="7252" y="2849"/>
                  <a:pt x="7192" y="2873"/>
                </a:cubicBezTo>
                <a:cubicBezTo>
                  <a:pt x="7085" y="2920"/>
                  <a:pt x="6895" y="2992"/>
                  <a:pt x="6811" y="3099"/>
                </a:cubicBezTo>
                <a:lnTo>
                  <a:pt x="6502" y="2920"/>
                </a:lnTo>
                <a:lnTo>
                  <a:pt x="6514" y="2909"/>
                </a:lnTo>
                <a:cubicBezTo>
                  <a:pt x="6573" y="2861"/>
                  <a:pt x="6656" y="2849"/>
                  <a:pt x="6728" y="2813"/>
                </a:cubicBezTo>
                <a:cubicBezTo>
                  <a:pt x="6787" y="2801"/>
                  <a:pt x="6847" y="2778"/>
                  <a:pt x="6906" y="2754"/>
                </a:cubicBezTo>
                <a:close/>
                <a:moveTo>
                  <a:pt x="8300" y="408"/>
                </a:moveTo>
                <a:lnTo>
                  <a:pt x="8573" y="444"/>
                </a:lnTo>
                <a:cubicBezTo>
                  <a:pt x="9062" y="956"/>
                  <a:pt x="9645" y="1337"/>
                  <a:pt x="10133" y="1861"/>
                </a:cubicBezTo>
                <a:cubicBezTo>
                  <a:pt x="10383" y="2135"/>
                  <a:pt x="10669" y="2337"/>
                  <a:pt x="10907" y="2611"/>
                </a:cubicBezTo>
                <a:cubicBezTo>
                  <a:pt x="11086" y="2801"/>
                  <a:pt x="11205" y="3028"/>
                  <a:pt x="11419" y="3159"/>
                </a:cubicBezTo>
                <a:cubicBezTo>
                  <a:pt x="11062" y="3111"/>
                  <a:pt x="10716" y="3087"/>
                  <a:pt x="10359" y="3040"/>
                </a:cubicBezTo>
                <a:cubicBezTo>
                  <a:pt x="10359" y="3031"/>
                  <a:pt x="10342" y="3017"/>
                  <a:pt x="10328" y="3017"/>
                </a:cubicBezTo>
                <a:cubicBezTo>
                  <a:pt x="10321" y="3017"/>
                  <a:pt x="10315" y="3020"/>
                  <a:pt x="10312" y="3028"/>
                </a:cubicBezTo>
                <a:cubicBezTo>
                  <a:pt x="10312" y="3004"/>
                  <a:pt x="10312" y="2992"/>
                  <a:pt x="10300" y="2992"/>
                </a:cubicBezTo>
                <a:cubicBezTo>
                  <a:pt x="9847" y="2587"/>
                  <a:pt x="9359" y="2254"/>
                  <a:pt x="8895" y="1861"/>
                </a:cubicBezTo>
                <a:cubicBezTo>
                  <a:pt x="8526" y="1551"/>
                  <a:pt x="8216" y="1146"/>
                  <a:pt x="7811" y="884"/>
                </a:cubicBezTo>
                <a:cubicBezTo>
                  <a:pt x="7978" y="718"/>
                  <a:pt x="8145" y="551"/>
                  <a:pt x="8300" y="408"/>
                </a:cubicBezTo>
                <a:close/>
                <a:moveTo>
                  <a:pt x="8645" y="468"/>
                </a:moveTo>
                <a:lnTo>
                  <a:pt x="8645" y="468"/>
                </a:lnTo>
                <a:cubicBezTo>
                  <a:pt x="9228" y="551"/>
                  <a:pt x="9776" y="706"/>
                  <a:pt x="10288" y="992"/>
                </a:cubicBezTo>
                <a:cubicBezTo>
                  <a:pt x="10490" y="1230"/>
                  <a:pt x="10740" y="1432"/>
                  <a:pt x="10955" y="1670"/>
                </a:cubicBezTo>
                <a:cubicBezTo>
                  <a:pt x="11205" y="1968"/>
                  <a:pt x="11455" y="2278"/>
                  <a:pt x="11693" y="2599"/>
                </a:cubicBezTo>
                <a:cubicBezTo>
                  <a:pt x="11740" y="2789"/>
                  <a:pt x="11740" y="2980"/>
                  <a:pt x="11681" y="3194"/>
                </a:cubicBezTo>
                <a:lnTo>
                  <a:pt x="11669" y="3194"/>
                </a:lnTo>
                <a:cubicBezTo>
                  <a:pt x="11633" y="3194"/>
                  <a:pt x="11609" y="3194"/>
                  <a:pt x="11574" y="3170"/>
                </a:cubicBezTo>
                <a:cubicBezTo>
                  <a:pt x="11598" y="3147"/>
                  <a:pt x="11598" y="3111"/>
                  <a:pt x="11550" y="3087"/>
                </a:cubicBezTo>
                <a:cubicBezTo>
                  <a:pt x="11240" y="2920"/>
                  <a:pt x="11074" y="2575"/>
                  <a:pt x="10824" y="2361"/>
                </a:cubicBezTo>
                <a:cubicBezTo>
                  <a:pt x="10562" y="2135"/>
                  <a:pt x="10324" y="1897"/>
                  <a:pt x="10085" y="1658"/>
                </a:cubicBezTo>
                <a:cubicBezTo>
                  <a:pt x="9645" y="1206"/>
                  <a:pt x="9121" y="873"/>
                  <a:pt x="8645" y="468"/>
                </a:cubicBezTo>
                <a:close/>
                <a:moveTo>
                  <a:pt x="7561" y="2813"/>
                </a:moveTo>
                <a:cubicBezTo>
                  <a:pt x="7680" y="2837"/>
                  <a:pt x="7799" y="2849"/>
                  <a:pt x="7907" y="2849"/>
                </a:cubicBezTo>
                <a:cubicBezTo>
                  <a:pt x="7668" y="2992"/>
                  <a:pt x="7383" y="3051"/>
                  <a:pt x="7145" y="3206"/>
                </a:cubicBezTo>
                <a:cubicBezTo>
                  <a:pt x="7133" y="3218"/>
                  <a:pt x="7133" y="3230"/>
                  <a:pt x="7133" y="3230"/>
                </a:cubicBezTo>
                <a:cubicBezTo>
                  <a:pt x="7049" y="3194"/>
                  <a:pt x="6978" y="3159"/>
                  <a:pt x="6906" y="3111"/>
                </a:cubicBezTo>
                <a:cubicBezTo>
                  <a:pt x="6990" y="3099"/>
                  <a:pt x="7097" y="3004"/>
                  <a:pt x="7192" y="2968"/>
                </a:cubicBezTo>
                <a:cubicBezTo>
                  <a:pt x="7311" y="2909"/>
                  <a:pt x="7430" y="2861"/>
                  <a:pt x="7561" y="2813"/>
                </a:cubicBezTo>
                <a:close/>
                <a:moveTo>
                  <a:pt x="8002" y="2861"/>
                </a:moveTo>
                <a:lnTo>
                  <a:pt x="8407" y="2909"/>
                </a:lnTo>
                <a:cubicBezTo>
                  <a:pt x="8228" y="3028"/>
                  <a:pt x="8049" y="3099"/>
                  <a:pt x="7871" y="3206"/>
                </a:cubicBezTo>
                <a:cubicBezTo>
                  <a:pt x="7788" y="3266"/>
                  <a:pt x="7573" y="3337"/>
                  <a:pt x="7526" y="3456"/>
                </a:cubicBezTo>
                <a:cubicBezTo>
                  <a:pt x="7407" y="3397"/>
                  <a:pt x="7287" y="3337"/>
                  <a:pt x="7192" y="3278"/>
                </a:cubicBezTo>
                <a:cubicBezTo>
                  <a:pt x="7359" y="3194"/>
                  <a:pt x="7561" y="3147"/>
                  <a:pt x="7728" y="3051"/>
                </a:cubicBezTo>
                <a:cubicBezTo>
                  <a:pt x="7811" y="3016"/>
                  <a:pt x="7930" y="2956"/>
                  <a:pt x="8002" y="2861"/>
                </a:cubicBezTo>
                <a:close/>
                <a:moveTo>
                  <a:pt x="8502" y="2920"/>
                </a:moveTo>
                <a:cubicBezTo>
                  <a:pt x="8573" y="2932"/>
                  <a:pt x="8657" y="2956"/>
                  <a:pt x="8740" y="2956"/>
                </a:cubicBezTo>
                <a:cubicBezTo>
                  <a:pt x="8645" y="2992"/>
                  <a:pt x="8550" y="3087"/>
                  <a:pt x="8478" y="3147"/>
                </a:cubicBezTo>
                <a:cubicBezTo>
                  <a:pt x="8288" y="3313"/>
                  <a:pt x="8061" y="3432"/>
                  <a:pt x="7859" y="3587"/>
                </a:cubicBezTo>
                <a:cubicBezTo>
                  <a:pt x="7847" y="3611"/>
                  <a:pt x="7847" y="3623"/>
                  <a:pt x="7847" y="3623"/>
                </a:cubicBezTo>
                <a:cubicBezTo>
                  <a:pt x="7823" y="3611"/>
                  <a:pt x="7811" y="3611"/>
                  <a:pt x="7799" y="3587"/>
                </a:cubicBezTo>
                <a:cubicBezTo>
                  <a:pt x="7740" y="3563"/>
                  <a:pt x="7657" y="3528"/>
                  <a:pt x="7609" y="3492"/>
                </a:cubicBezTo>
                <a:cubicBezTo>
                  <a:pt x="7657" y="3468"/>
                  <a:pt x="7728" y="3432"/>
                  <a:pt x="7764" y="3397"/>
                </a:cubicBezTo>
                <a:lnTo>
                  <a:pt x="7990" y="3266"/>
                </a:lnTo>
                <a:cubicBezTo>
                  <a:pt x="8169" y="3159"/>
                  <a:pt x="8347" y="3075"/>
                  <a:pt x="8502" y="2920"/>
                </a:cubicBezTo>
                <a:close/>
                <a:moveTo>
                  <a:pt x="465" y="3563"/>
                </a:moveTo>
                <a:cubicBezTo>
                  <a:pt x="477" y="3575"/>
                  <a:pt x="489" y="3587"/>
                  <a:pt x="501" y="3623"/>
                </a:cubicBezTo>
                <a:lnTo>
                  <a:pt x="501" y="3635"/>
                </a:lnTo>
                <a:cubicBezTo>
                  <a:pt x="489" y="3599"/>
                  <a:pt x="477" y="3587"/>
                  <a:pt x="465" y="3563"/>
                </a:cubicBezTo>
                <a:close/>
                <a:moveTo>
                  <a:pt x="11693" y="3587"/>
                </a:moveTo>
                <a:cubicBezTo>
                  <a:pt x="11693" y="3623"/>
                  <a:pt x="11693" y="3635"/>
                  <a:pt x="11681" y="3671"/>
                </a:cubicBezTo>
                <a:cubicBezTo>
                  <a:pt x="11669" y="3671"/>
                  <a:pt x="11669" y="3682"/>
                  <a:pt x="11645" y="3682"/>
                </a:cubicBezTo>
                <a:cubicBezTo>
                  <a:pt x="11645" y="3694"/>
                  <a:pt x="11633" y="3706"/>
                  <a:pt x="11633" y="3706"/>
                </a:cubicBezTo>
                <a:lnTo>
                  <a:pt x="11621" y="3694"/>
                </a:lnTo>
                <a:cubicBezTo>
                  <a:pt x="11657" y="3671"/>
                  <a:pt x="11669" y="3623"/>
                  <a:pt x="11693" y="3587"/>
                </a:cubicBezTo>
                <a:close/>
                <a:moveTo>
                  <a:pt x="549" y="3647"/>
                </a:moveTo>
                <a:cubicBezTo>
                  <a:pt x="549" y="3682"/>
                  <a:pt x="560" y="3694"/>
                  <a:pt x="584" y="3706"/>
                </a:cubicBezTo>
                <a:lnTo>
                  <a:pt x="584" y="3730"/>
                </a:lnTo>
                <a:cubicBezTo>
                  <a:pt x="560" y="3706"/>
                  <a:pt x="560" y="3694"/>
                  <a:pt x="549" y="3682"/>
                </a:cubicBezTo>
                <a:lnTo>
                  <a:pt x="549" y="3647"/>
                </a:lnTo>
                <a:close/>
                <a:moveTo>
                  <a:pt x="8895" y="2980"/>
                </a:moveTo>
                <a:lnTo>
                  <a:pt x="9204" y="3028"/>
                </a:lnTo>
                <a:cubicBezTo>
                  <a:pt x="9073" y="3099"/>
                  <a:pt x="8942" y="3218"/>
                  <a:pt x="8823" y="3325"/>
                </a:cubicBezTo>
                <a:cubicBezTo>
                  <a:pt x="8609" y="3480"/>
                  <a:pt x="8407" y="3647"/>
                  <a:pt x="8192" y="3825"/>
                </a:cubicBezTo>
                <a:cubicBezTo>
                  <a:pt x="8109" y="3778"/>
                  <a:pt x="8014" y="3718"/>
                  <a:pt x="7942" y="3682"/>
                </a:cubicBezTo>
                <a:cubicBezTo>
                  <a:pt x="8109" y="3551"/>
                  <a:pt x="8300" y="3432"/>
                  <a:pt x="8478" y="3301"/>
                </a:cubicBezTo>
                <a:cubicBezTo>
                  <a:pt x="8621" y="3206"/>
                  <a:pt x="8752" y="3063"/>
                  <a:pt x="8895" y="2980"/>
                </a:cubicBezTo>
                <a:close/>
                <a:moveTo>
                  <a:pt x="441" y="3730"/>
                </a:moveTo>
                <a:lnTo>
                  <a:pt x="441" y="3730"/>
                </a:lnTo>
                <a:cubicBezTo>
                  <a:pt x="453" y="3742"/>
                  <a:pt x="477" y="3754"/>
                  <a:pt x="477" y="3766"/>
                </a:cubicBezTo>
                <a:cubicBezTo>
                  <a:pt x="477" y="3861"/>
                  <a:pt x="465" y="3944"/>
                  <a:pt x="465" y="4040"/>
                </a:cubicBezTo>
                <a:cubicBezTo>
                  <a:pt x="465" y="3932"/>
                  <a:pt x="441" y="3825"/>
                  <a:pt x="441" y="3730"/>
                </a:cubicBezTo>
                <a:close/>
                <a:moveTo>
                  <a:pt x="9359" y="3051"/>
                </a:moveTo>
                <a:cubicBezTo>
                  <a:pt x="9478" y="3075"/>
                  <a:pt x="9597" y="3087"/>
                  <a:pt x="9704" y="3099"/>
                </a:cubicBezTo>
                <a:cubicBezTo>
                  <a:pt x="9443" y="3301"/>
                  <a:pt x="9216" y="3516"/>
                  <a:pt x="8942" y="3694"/>
                </a:cubicBezTo>
                <a:cubicBezTo>
                  <a:pt x="8811" y="3790"/>
                  <a:pt x="8621" y="3873"/>
                  <a:pt x="8573" y="4040"/>
                </a:cubicBezTo>
                <a:cubicBezTo>
                  <a:pt x="8478" y="3980"/>
                  <a:pt x="8395" y="3932"/>
                  <a:pt x="8300" y="3873"/>
                </a:cubicBezTo>
                <a:cubicBezTo>
                  <a:pt x="8657" y="3623"/>
                  <a:pt x="9002" y="3325"/>
                  <a:pt x="9359" y="3051"/>
                </a:cubicBezTo>
                <a:close/>
                <a:moveTo>
                  <a:pt x="11419" y="3278"/>
                </a:moveTo>
                <a:cubicBezTo>
                  <a:pt x="11490" y="3290"/>
                  <a:pt x="11562" y="3290"/>
                  <a:pt x="11621" y="3313"/>
                </a:cubicBezTo>
                <a:cubicBezTo>
                  <a:pt x="11621" y="3325"/>
                  <a:pt x="11621" y="3349"/>
                  <a:pt x="11609" y="3385"/>
                </a:cubicBezTo>
                <a:cubicBezTo>
                  <a:pt x="11502" y="3587"/>
                  <a:pt x="11336" y="3766"/>
                  <a:pt x="11157" y="3921"/>
                </a:cubicBezTo>
                <a:cubicBezTo>
                  <a:pt x="11145" y="3921"/>
                  <a:pt x="11133" y="3932"/>
                  <a:pt x="11133" y="3944"/>
                </a:cubicBezTo>
                <a:cubicBezTo>
                  <a:pt x="11050" y="4004"/>
                  <a:pt x="10978" y="4063"/>
                  <a:pt x="10895" y="4111"/>
                </a:cubicBezTo>
                <a:cubicBezTo>
                  <a:pt x="11097" y="3861"/>
                  <a:pt x="11324" y="3587"/>
                  <a:pt x="11419" y="3278"/>
                </a:cubicBezTo>
                <a:close/>
                <a:moveTo>
                  <a:pt x="11217" y="4099"/>
                </a:moveTo>
                <a:cubicBezTo>
                  <a:pt x="11228" y="4111"/>
                  <a:pt x="11217" y="4123"/>
                  <a:pt x="11217" y="4147"/>
                </a:cubicBezTo>
                <a:lnTo>
                  <a:pt x="11217" y="4099"/>
                </a:lnTo>
                <a:close/>
                <a:moveTo>
                  <a:pt x="11371" y="3992"/>
                </a:moveTo>
                <a:cubicBezTo>
                  <a:pt x="11371" y="4028"/>
                  <a:pt x="11359" y="4087"/>
                  <a:pt x="11336" y="4147"/>
                </a:cubicBezTo>
                <a:cubicBezTo>
                  <a:pt x="11336" y="4099"/>
                  <a:pt x="11336" y="4052"/>
                  <a:pt x="11324" y="4028"/>
                </a:cubicBezTo>
                <a:cubicBezTo>
                  <a:pt x="11336" y="4004"/>
                  <a:pt x="11359" y="3992"/>
                  <a:pt x="11371" y="3992"/>
                </a:cubicBezTo>
                <a:close/>
                <a:moveTo>
                  <a:pt x="11538" y="3825"/>
                </a:moveTo>
                <a:lnTo>
                  <a:pt x="11538" y="3825"/>
                </a:lnTo>
                <a:cubicBezTo>
                  <a:pt x="11514" y="3968"/>
                  <a:pt x="11490" y="4099"/>
                  <a:pt x="11502" y="4242"/>
                </a:cubicBezTo>
                <a:lnTo>
                  <a:pt x="11478" y="4242"/>
                </a:lnTo>
                <a:cubicBezTo>
                  <a:pt x="11478" y="4123"/>
                  <a:pt x="11502" y="4004"/>
                  <a:pt x="11502" y="3885"/>
                </a:cubicBezTo>
                <a:lnTo>
                  <a:pt x="11502" y="3861"/>
                </a:lnTo>
                <a:lnTo>
                  <a:pt x="11538" y="3825"/>
                </a:lnTo>
                <a:close/>
                <a:moveTo>
                  <a:pt x="9788" y="3111"/>
                </a:moveTo>
                <a:cubicBezTo>
                  <a:pt x="9931" y="3135"/>
                  <a:pt x="10062" y="3147"/>
                  <a:pt x="10205" y="3159"/>
                </a:cubicBezTo>
                <a:cubicBezTo>
                  <a:pt x="10002" y="3409"/>
                  <a:pt x="9764" y="3635"/>
                  <a:pt x="9514" y="3861"/>
                </a:cubicBezTo>
                <a:cubicBezTo>
                  <a:pt x="9359" y="3992"/>
                  <a:pt x="9133" y="4123"/>
                  <a:pt x="9014" y="4325"/>
                </a:cubicBezTo>
                <a:cubicBezTo>
                  <a:pt x="8883" y="4230"/>
                  <a:pt x="8764" y="4159"/>
                  <a:pt x="8645" y="4099"/>
                </a:cubicBezTo>
                <a:cubicBezTo>
                  <a:pt x="8752" y="3909"/>
                  <a:pt x="8954" y="3813"/>
                  <a:pt x="9121" y="3694"/>
                </a:cubicBezTo>
                <a:cubicBezTo>
                  <a:pt x="9359" y="3516"/>
                  <a:pt x="9573" y="3301"/>
                  <a:pt x="9788" y="3111"/>
                </a:cubicBezTo>
                <a:close/>
                <a:moveTo>
                  <a:pt x="11193" y="3254"/>
                </a:moveTo>
                <a:cubicBezTo>
                  <a:pt x="11252" y="3254"/>
                  <a:pt x="11312" y="3266"/>
                  <a:pt x="11371" y="3266"/>
                </a:cubicBezTo>
                <a:cubicBezTo>
                  <a:pt x="11205" y="3623"/>
                  <a:pt x="10895" y="3873"/>
                  <a:pt x="10705" y="4218"/>
                </a:cubicBezTo>
                <a:cubicBezTo>
                  <a:pt x="10609" y="4278"/>
                  <a:pt x="10502" y="4337"/>
                  <a:pt x="10419" y="4385"/>
                </a:cubicBezTo>
                <a:cubicBezTo>
                  <a:pt x="10414" y="4364"/>
                  <a:pt x="10397" y="4355"/>
                  <a:pt x="10379" y="4355"/>
                </a:cubicBezTo>
                <a:cubicBezTo>
                  <a:pt x="10367" y="4355"/>
                  <a:pt x="10354" y="4359"/>
                  <a:pt x="10344" y="4367"/>
                </a:cubicBezTo>
                <a:lnTo>
                  <a:pt x="10344" y="4367"/>
                </a:lnTo>
                <a:cubicBezTo>
                  <a:pt x="10622" y="3999"/>
                  <a:pt x="11048" y="3699"/>
                  <a:pt x="11193" y="3254"/>
                </a:cubicBezTo>
                <a:close/>
                <a:moveTo>
                  <a:pt x="10325" y="4391"/>
                </a:moveTo>
                <a:cubicBezTo>
                  <a:pt x="10325" y="4393"/>
                  <a:pt x="10324" y="4395"/>
                  <a:pt x="10324" y="4397"/>
                </a:cubicBezTo>
                <a:lnTo>
                  <a:pt x="10324" y="4421"/>
                </a:lnTo>
                <a:cubicBezTo>
                  <a:pt x="10312" y="4421"/>
                  <a:pt x="10300" y="4444"/>
                  <a:pt x="10288" y="4444"/>
                </a:cubicBezTo>
                <a:cubicBezTo>
                  <a:pt x="10300" y="4427"/>
                  <a:pt x="10312" y="4409"/>
                  <a:pt x="10325" y="4391"/>
                </a:cubicBezTo>
                <a:close/>
                <a:moveTo>
                  <a:pt x="322" y="3504"/>
                </a:moveTo>
                <a:cubicBezTo>
                  <a:pt x="334" y="3551"/>
                  <a:pt x="370" y="3575"/>
                  <a:pt x="382" y="3623"/>
                </a:cubicBezTo>
                <a:cubicBezTo>
                  <a:pt x="370" y="3730"/>
                  <a:pt x="370" y="3825"/>
                  <a:pt x="370" y="3932"/>
                </a:cubicBezTo>
                <a:cubicBezTo>
                  <a:pt x="370" y="4052"/>
                  <a:pt x="370" y="4242"/>
                  <a:pt x="465" y="4337"/>
                </a:cubicBezTo>
                <a:cubicBezTo>
                  <a:pt x="465" y="4361"/>
                  <a:pt x="477" y="4409"/>
                  <a:pt x="489" y="4444"/>
                </a:cubicBezTo>
                <a:cubicBezTo>
                  <a:pt x="495" y="4450"/>
                  <a:pt x="507" y="4453"/>
                  <a:pt x="519" y="4453"/>
                </a:cubicBezTo>
                <a:cubicBezTo>
                  <a:pt x="531" y="4453"/>
                  <a:pt x="543" y="4450"/>
                  <a:pt x="549" y="4444"/>
                </a:cubicBezTo>
                <a:cubicBezTo>
                  <a:pt x="584" y="4325"/>
                  <a:pt x="537" y="4183"/>
                  <a:pt x="537" y="4063"/>
                </a:cubicBezTo>
                <a:lnTo>
                  <a:pt x="537" y="3802"/>
                </a:lnTo>
                <a:cubicBezTo>
                  <a:pt x="549" y="3802"/>
                  <a:pt x="560" y="3790"/>
                  <a:pt x="584" y="3766"/>
                </a:cubicBezTo>
                <a:lnTo>
                  <a:pt x="584" y="3766"/>
                </a:lnTo>
                <a:cubicBezTo>
                  <a:pt x="584" y="4040"/>
                  <a:pt x="549" y="4302"/>
                  <a:pt x="596" y="4575"/>
                </a:cubicBezTo>
                <a:cubicBezTo>
                  <a:pt x="299" y="4325"/>
                  <a:pt x="310" y="4028"/>
                  <a:pt x="322" y="3647"/>
                </a:cubicBezTo>
                <a:lnTo>
                  <a:pt x="322" y="3504"/>
                </a:lnTo>
                <a:close/>
                <a:moveTo>
                  <a:pt x="10312" y="3170"/>
                </a:moveTo>
                <a:cubicBezTo>
                  <a:pt x="10431" y="3194"/>
                  <a:pt x="10550" y="3206"/>
                  <a:pt x="10681" y="3218"/>
                </a:cubicBezTo>
                <a:cubicBezTo>
                  <a:pt x="10443" y="3444"/>
                  <a:pt x="10240" y="3694"/>
                  <a:pt x="10002" y="3932"/>
                </a:cubicBezTo>
                <a:cubicBezTo>
                  <a:pt x="9824" y="4111"/>
                  <a:pt x="9562" y="4337"/>
                  <a:pt x="9431" y="4575"/>
                </a:cubicBezTo>
                <a:cubicBezTo>
                  <a:pt x="9312" y="4480"/>
                  <a:pt x="9216" y="4421"/>
                  <a:pt x="9109" y="4361"/>
                </a:cubicBezTo>
                <a:cubicBezTo>
                  <a:pt x="9300" y="4183"/>
                  <a:pt x="9490" y="3992"/>
                  <a:pt x="9704" y="3825"/>
                </a:cubicBezTo>
                <a:cubicBezTo>
                  <a:pt x="9931" y="3635"/>
                  <a:pt x="10145" y="3421"/>
                  <a:pt x="10312" y="3170"/>
                </a:cubicBezTo>
                <a:close/>
                <a:moveTo>
                  <a:pt x="11336" y="4456"/>
                </a:moveTo>
                <a:cubicBezTo>
                  <a:pt x="11336" y="4468"/>
                  <a:pt x="11348" y="4480"/>
                  <a:pt x="11348" y="4516"/>
                </a:cubicBezTo>
                <a:cubicBezTo>
                  <a:pt x="11371" y="4552"/>
                  <a:pt x="11395" y="4575"/>
                  <a:pt x="11431" y="4575"/>
                </a:cubicBezTo>
                <a:cubicBezTo>
                  <a:pt x="11401" y="4596"/>
                  <a:pt x="11379" y="4607"/>
                  <a:pt x="11351" y="4632"/>
                </a:cubicBezTo>
                <a:lnTo>
                  <a:pt x="11351" y="4632"/>
                </a:lnTo>
                <a:cubicBezTo>
                  <a:pt x="11349" y="4630"/>
                  <a:pt x="11344" y="4627"/>
                  <a:pt x="11336" y="4623"/>
                </a:cubicBezTo>
                <a:lnTo>
                  <a:pt x="11336" y="4456"/>
                </a:lnTo>
                <a:close/>
                <a:moveTo>
                  <a:pt x="620" y="3754"/>
                </a:moveTo>
                <a:lnTo>
                  <a:pt x="715" y="3849"/>
                </a:lnTo>
                <a:cubicBezTo>
                  <a:pt x="703" y="3849"/>
                  <a:pt x="680" y="3849"/>
                  <a:pt x="680" y="3861"/>
                </a:cubicBezTo>
                <a:lnTo>
                  <a:pt x="680" y="4421"/>
                </a:lnTo>
                <a:lnTo>
                  <a:pt x="680" y="4635"/>
                </a:lnTo>
                <a:cubicBezTo>
                  <a:pt x="668" y="4635"/>
                  <a:pt x="656" y="4623"/>
                  <a:pt x="644" y="4599"/>
                </a:cubicBezTo>
                <a:cubicBezTo>
                  <a:pt x="656" y="4599"/>
                  <a:pt x="668" y="4587"/>
                  <a:pt x="668" y="4575"/>
                </a:cubicBezTo>
                <a:cubicBezTo>
                  <a:pt x="656" y="4302"/>
                  <a:pt x="644" y="4016"/>
                  <a:pt x="620" y="3754"/>
                </a:cubicBezTo>
                <a:close/>
                <a:moveTo>
                  <a:pt x="10752" y="3218"/>
                </a:moveTo>
                <a:cubicBezTo>
                  <a:pt x="10871" y="3230"/>
                  <a:pt x="10978" y="3254"/>
                  <a:pt x="11097" y="3254"/>
                </a:cubicBezTo>
                <a:cubicBezTo>
                  <a:pt x="10931" y="3504"/>
                  <a:pt x="10740" y="3730"/>
                  <a:pt x="10550" y="3968"/>
                </a:cubicBezTo>
                <a:cubicBezTo>
                  <a:pt x="10395" y="4147"/>
                  <a:pt x="10205" y="4302"/>
                  <a:pt x="10097" y="4516"/>
                </a:cubicBezTo>
                <a:cubicBezTo>
                  <a:pt x="10091" y="4513"/>
                  <a:pt x="10084" y="4511"/>
                  <a:pt x="10076" y="4511"/>
                </a:cubicBezTo>
                <a:cubicBezTo>
                  <a:pt x="10056" y="4511"/>
                  <a:pt x="10035" y="4522"/>
                  <a:pt x="10026" y="4540"/>
                </a:cubicBezTo>
                <a:cubicBezTo>
                  <a:pt x="9931" y="4587"/>
                  <a:pt x="9812" y="4647"/>
                  <a:pt x="9669" y="4694"/>
                </a:cubicBezTo>
                <a:cubicBezTo>
                  <a:pt x="9633" y="4659"/>
                  <a:pt x="9585" y="4647"/>
                  <a:pt x="9538" y="4623"/>
                </a:cubicBezTo>
                <a:cubicBezTo>
                  <a:pt x="9585" y="4575"/>
                  <a:pt x="9621" y="4516"/>
                  <a:pt x="9657" y="4456"/>
                </a:cubicBezTo>
                <a:cubicBezTo>
                  <a:pt x="9800" y="4278"/>
                  <a:pt x="9954" y="4099"/>
                  <a:pt x="10133" y="3932"/>
                </a:cubicBezTo>
                <a:cubicBezTo>
                  <a:pt x="10335" y="3730"/>
                  <a:pt x="10633" y="3504"/>
                  <a:pt x="10752" y="3218"/>
                </a:cubicBezTo>
                <a:close/>
                <a:moveTo>
                  <a:pt x="727" y="3825"/>
                </a:moveTo>
                <a:cubicBezTo>
                  <a:pt x="763" y="3861"/>
                  <a:pt x="799" y="3885"/>
                  <a:pt x="834" y="3921"/>
                </a:cubicBezTo>
                <a:cubicBezTo>
                  <a:pt x="834" y="4075"/>
                  <a:pt x="822" y="4230"/>
                  <a:pt x="822" y="4397"/>
                </a:cubicBezTo>
                <a:cubicBezTo>
                  <a:pt x="799" y="4512"/>
                  <a:pt x="788" y="4649"/>
                  <a:pt x="840" y="4733"/>
                </a:cubicBezTo>
                <a:lnTo>
                  <a:pt x="840" y="4733"/>
                </a:lnTo>
                <a:cubicBezTo>
                  <a:pt x="825" y="4715"/>
                  <a:pt x="797" y="4705"/>
                  <a:pt x="787" y="4694"/>
                </a:cubicBezTo>
                <a:lnTo>
                  <a:pt x="787" y="4683"/>
                </a:lnTo>
                <a:lnTo>
                  <a:pt x="787" y="4659"/>
                </a:lnTo>
                <a:cubicBezTo>
                  <a:pt x="787" y="4647"/>
                  <a:pt x="775" y="4635"/>
                  <a:pt x="751" y="4635"/>
                </a:cubicBezTo>
                <a:cubicBezTo>
                  <a:pt x="727" y="4540"/>
                  <a:pt x="739" y="4302"/>
                  <a:pt x="739" y="4230"/>
                </a:cubicBezTo>
                <a:cubicBezTo>
                  <a:pt x="739" y="4099"/>
                  <a:pt x="739" y="3980"/>
                  <a:pt x="727" y="3837"/>
                </a:cubicBezTo>
                <a:lnTo>
                  <a:pt x="727" y="3825"/>
                </a:lnTo>
                <a:close/>
                <a:moveTo>
                  <a:pt x="882" y="3968"/>
                </a:moveTo>
                <a:cubicBezTo>
                  <a:pt x="906" y="3980"/>
                  <a:pt x="918" y="4004"/>
                  <a:pt x="953" y="4028"/>
                </a:cubicBezTo>
                <a:lnTo>
                  <a:pt x="953" y="4040"/>
                </a:lnTo>
                <a:cubicBezTo>
                  <a:pt x="977" y="4290"/>
                  <a:pt x="918" y="4540"/>
                  <a:pt x="965" y="4778"/>
                </a:cubicBezTo>
                <a:cubicBezTo>
                  <a:pt x="941" y="4778"/>
                  <a:pt x="918" y="4778"/>
                  <a:pt x="894" y="4766"/>
                </a:cubicBezTo>
                <a:cubicBezTo>
                  <a:pt x="906" y="4766"/>
                  <a:pt x="918" y="4754"/>
                  <a:pt x="918" y="4718"/>
                </a:cubicBezTo>
                <a:cubicBezTo>
                  <a:pt x="906" y="4587"/>
                  <a:pt x="882" y="4468"/>
                  <a:pt x="882" y="4325"/>
                </a:cubicBezTo>
                <a:lnTo>
                  <a:pt x="882" y="3968"/>
                </a:lnTo>
                <a:close/>
                <a:moveTo>
                  <a:pt x="11121" y="4194"/>
                </a:moveTo>
                <a:lnTo>
                  <a:pt x="11121" y="4194"/>
                </a:lnTo>
                <a:cubicBezTo>
                  <a:pt x="11097" y="4361"/>
                  <a:pt x="11074" y="4528"/>
                  <a:pt x="11121" y="4683"/>
                </a:cubicBezTo>
                <a:cubicBezTo>
                  <a:pt x="11133" y="4706"/>
                  <a:pt x="11145" y="4718"/>
                  <a:pt x="11181" y="4742"/>
                </a:cubicBezTo>
                <a:lnTo>
                  <a:pt x="11181" y="4754"/>
                </a:lnTo>
                <a:cubicBezTo>
                  <a:pt x="11133" y="4766"/>
                  <a:pt x="11097" y="4790"/>
                  <a:pt x="11062" y="4814"/>
                </a:cubicBezTo>
                <a:cubicBezTo>
                  <a:pt x="11074" y="4754"/>
                  <a:pt x="11074" y="4683"/>
                  <a:pt x="11074" y="4599"/>
                </a:cubicBezTo>
                <a:cubicBezTo>
                  <a:pt x="11074" y="4578"/>
                  <a:pt x="11048" y="4561"/>
                  <a:pt x="11022" y="4561"/>
                </a:cubicBezTo>
                <a:cubicBezTo>
                  <a:pt x="11005" y="4561"/>
                  <a:pt x="10988" y="4568"/>
                  <a:pt x="10978" y="4587"/>
                </a:cubicBezTo>
                <a:cubicBezTo>
                  <a:pt x="10978" y="4480"/>
                  <a:pt x="11002" y="4361"/>
                  <a:pt x="11014" y="4278"/>
                </a:cubicBezTo>
                <a:cubicBezTo>
                  <a:pt x="11038" y="4254"/>
                  <a:pt x="11074" y="4230"/>
                  <a:pt x="11121" y="4194"/>
                </a:cubicBezTo>
                <a:close/>
                <a:moveTo>
                  <a:pt x="10859" y="4349"/>
                </a:moveTo>
                <a:lnTo>
                  <a:pt x="10859" y="4349"/>
                </a:lnTo>
                <a:cubicBezTo>
                  <a:pt x="10836" y="4528"/>
                  <a:pt x="10800" y="4754"/>
                  <a:pt x="10907" y="4885"/>
                </a:cubicBezTo>
                <a:cubicBezTo>
                  <a:pt x="10871" y="4897"/>
                  <a:pt x="10859" y="4921"/>
                  <a:pt x="10836" y="4921"/>
                </a:cubicBezTo>
                <a:lnTo>
                  <a:pt x="10836" y="4897"/>
                </a:lnTo>
                <a:cubicBezTo>
                  <a:pt x="10847" y="4873"/>
                  <a:pt x="10824" y="4861"/>
                  <a:pt x="10788" y="4861"/>
                </a:cubicBezTo>
                <a:cubicBezTo>
                  <a:pt x="10776" y="4718"/>
                  <a:pt x="10788" y="4587"/>
                  <a:pt x="10800" y="4456"/>
                </a:cubicBezTo>
                <a:cubicBezTo>
                  <a:pt x="10800" y="4421"/>
                  <a:pt x="10788" y="4409"/>
                  <a:pt x="10776" y="4409"/>
                </a:cubicBezTo>
                <a:cubicBezTo>
                  <a:pt x="10800" y="4397"/>
                  <a:pt x="10836" y="4385"/>
                  <a:pt x="10859" y="4349"/>
                </a:cubicBezTo>
                <a:close/>
                <a:moveTo>
                  <a:pt x="10681" y="4468"/>
                </a:moveTo>
                <a:cubicBezTo>
                  <a:pt x="10657" y="4623"/>
                  <a:pt x="10621" y="4778"/>
                  <a:pt x="10645" y="4933"/>
                </a:cubicBezTo>
                <a:lnTo>
                  <a:pt x="10609" y="4933"/>
                </a:lnTo>
                <a:cubicBezTo>
                  <a:pt x="10609" y="4778"/>
                  <a:pt x="10621" y="4647"/>
                  <a:pt x="10609" y="4504"/>
                </a:cubicBezTo>
                <a:cubicBezTo>
                  <a:pt x="10633" y="4480"/>
                  <a:pt x="10657" y="4468"/>
                  <a:pt x="10681" y="4468"/>
                </a:cubicBezTo>
                <a:close/>
                <a:moveTo>
                  <a:pt x="6156" y="2789"/>
                </a:moveTo>
                <a:lnTo>
                  <a:pt x="6156" y="2789"/>
                </a:lnTo>
                <a:cubicBezTo>
                  <a:pt x="6240" y="2849"/>
                  <a:pt x="6323" y="2897"/>
                  <a:pt x="6418" y="2932"/>
                </a:cubicBezTo>
                <a:cubicBezTo>
                  <a:pt x="6418" y="2956"/>
                  <a:pt x="6430" y="2956"/>
                  <a:pt x="6442" y="2956"/>
                </a:cubicBezTo>
                <a:cubicBezTo>
                  <a:pt x="6454" y="2968"/>
                  <a:pt x="6478" y="2968"/>
                  <a:pt x="6502" y="2980"/>
                </a:cubicBezTo>
                <a:cubicBezTo>
                  <a:pt x="6895" y="3206"/>
                  <a:pt x="7287" y="3432"/>
                  <a:pt x="7692" y="3647"/>
                </a:cubicBezTo>
                <a:cubicBezTo>
                  <a:pt x="8121" y="3885"/>
                  <a:pt x="8538" y="4159"/>
                  <a:pt x="8978" y="4409"/>
                </a:cubicBezTo>
                <a:cubicBezTo>
                  <a:pt x="8978" y="4421"/>
                  <a:pt x="9002" y="4444"/>
                  <a:pt x="9014" y="4444"/>
                </a:cubicBezTo>
                <a:cubicBezTo>
                  <a:pt x="9133" y="4516"/>
                  <a:pt x="9276" y="4587"/>
                  <a:pt x="9407" y="4659"/>
                </a:cubicBezTo>
                <a:cubicBezTo>
                  <a:pt x="9416" y="4686"/>
                  <a:pt x="9425" y="4699"/>
                  <a:pt x="9444" y="4699"/>
                </a:cubicBezTo>
                <a:cubicBezTo>
                  <a:pt x="9450" y="4699"/>
                  <a:pt x="9457" y="4697"/>
                  <a:pt x="9466" y="4694"/>
                </a:cubicBezTo>
                <a:cubicBezTo>
                  <a:pt x="9490" y="4706"/>
                  <a:pt x="9526" y="4718"/>
                  <a:pt x="9538" y="4742"/>
                </a:cubicBezTo>
                <a:cubicBezTo>
                  <a:pt x="9181" y="4861"/>
                  <a:pt x="8800" y="4945"/>
                  <a:pt x="8419" y="5004"/>
                </a:cubicBezTo>
                <a:cubicBezTo>
                  <a:pt x="8240" y="5040"/>
                  <a:pt x="8085" y="5064"/>
                  <a:pt x="7907" y="5075"/>
                </a:cubicBezTo>
                <a:cubicBezTo>
                  <a:pt x="7561" y="4694"/>
                  <a:pt x="7228" y="4266"/>
                  <a:pt x="6918" y="3873"/>
                </a:cubicBezTo>
                <a:cubicBezTo>
                  <a:pt x="6656" y="3551"/>
                  <a:pt x="6430" y="3135"/>
                  <a:pt x="6156" y="2789"/>
                </a:cubicBezTo>
                <a:close/>
                <a:moveTo>
                  <a:pt x="10502" y="4540"/>
                </a:moveTo>
                <a:lnTo>
                  <a:pt x="10502" y="4540"/>
                </a:lnTo>
                <a:cubicBezTo>
                  <a:pt x="10490" y="4718"/>
                  <a:pt x="10466" y="4897"/>
                  <a:pt x="10466" y="5075"/>
                </a:cubicBezTo>
                <a:cubicBezTo>
                  <a:pt x="10466" y="5087"/>
                  <a:pt x="10443" y="5111"/>
                  <a:pt x="10431" y="5111"/>
                </a:cubicBezTo>
                <a:lnTo>
                  <a:pt x="10431" y="5064"/>
                </a:lnTo>
                <a:cubicBezTo>
                  <a:pt x="10431" y="5052"/>
                  <a:pt x="10419" y="5040"/>
                  <a:pt x="10419" y="5016"/>
                </a:cubicBezTo>
                <a:cubicBezTo>
                  <a:pt x="10407" y="4873"/>
                  <a:pt x="10419" y="4742"/>
                  <a:pt x="10419" y="4587"/>
                </a:cubicBezTo>
                <a:lnTo>
                  <a:pt x="10502" y="4540"/>
                </a:lnTo>
                <a:close/>
                <a:moveTo>
                  <a:pt x="6247" y="233"/>
                </a:moveTo>
                <a:cubicBezTo>
                  <a:pt x="6411" y="233"/>
                  <a:pt x="6575" y="239"/>
                  <a:pt x="6740" y="253"/>
                </a:cubicBezTo>
                <a:cubicBezTo>
                  <a:pt x="7216" y="289"/>
                  <a:pt x="7692" y="313"/>
                  <a:pt x="8169" y="396"/>
                </a:cubicBezTo>
                <a:cubicBezTo>
                  <a:pt x="7740" y="706"/>
                  <a:pt x="7395" y="1146"/>
                  <a:pt x="7014" y="1504"/>
                </a:cubicBezTo>
                <a:cubicBezTo>
                  <a:pt x="6692" y="1801"/>
                  <a:pt x="6133" y="2075"/>
                  <a:pt x="5906" y="2456"/>
                </a:cubicBezTo>
                <a:cubicBezTo>
                  <a:pt x="5871" y="2456"/>
                  <a:pt x="5847" y="2456"/>
                  <a:pt x="5823" y="2492"/>
                </a:cubicBezTo>
                <a:cubicBezTo>
                  <a:pt x="5799" y="2504"/>
                  <a:pt x="5799" y="2539"/>
                  <a:pt x="5823" y="2563"/>
                </a:cubicBezTo>
                <a:cubicBezTo>
                  <a:pt x="5823" y="2575"/>
                  <a:pt x="5823" y="2599"/>
                  <a:pt x="5847" y="2611"/>
                </a:cubicBezTo>
                <a:lnTo>
                  <a:pt x="5883" y="2611"/>
                </a:lnTo>
                <a:cubicBezTo>
                  <a:pt x="5894" y="2623"/>
                  <a:pt x="5906" y="2635"/>
                  <a:pt x="5942" y="2659"/>
                </a:cubicBezTo>
                <a:cubicBezTo>
                  <a:pt x="6204" y="3063"/>
                  <a:pt x="6490" y="3492"/>
                  <a:pt x="6799" y="3885"/>
                </a:cubicBezTo>
                <a:cubicBezTo>
                  <a:pt x="7109" y="4290"/>
                  <a:pt x="7442" y="4718"/>
                  <a:pt x="7788" y="5111"/>
                </a:cubicBezTo>
                <a:cubicBezTo>
                  <a:pt x="7549" y="5135"/>
                  <a:pt x="7311" y="5147"/>
                  <a:pt x="7049" y="5147"/>
                </a:cubicBezTo>
                <a:cubicBezTo>
                  <a:pt x="6876" y="5155"/>
                  <a:pt x="6703" y="5158"/>
                  <a:pt x="6529" y="5158"/>
                </a:cubicBezTo>
                <a:cubicBezTo>
                  <a:pt x="5616" y="5158"/>
                  <a:pt x="4696" y="5057"/>
                  <a:pt x="3775" y="4897"/>
                </a:cubicBezTo>
                <a:cubicBezTo>
                  <a:pt x="3287" y="4814"/>
                  <a:pt x="2811" y="4694"/>
                  <a:pt x="2334" y="4540"/>
                </a:cubicBezTo>
                <a:cubicBezTo>
                  <a:pt x="1751" y="4349"/>
                  <a:pt x="906" y="4040"/>
                  <a:pt x="549" y="3504"/>
                </a:cubicBezTo>
                <a:cubicBezTo>
                  <a:pt x="144" y="2885"/>
                  <a:pt x="501" y="2075"/>
                  <a:pt x="1001" y="1635"/>
                </a:cubicBezTo>
                <a:cubicBezTo>
                  <a:pt x="1489" y="1206"/>
                  <a:pt x="2156" y="920"/>
                  <a:pt x="2751" y="682"/>
                </a:cubicBezTo>
                <a:cubicBezTo>
                  <a:pt x="2918" y="623"/>
                  <a:pt x="3061" y="575"/>
                  <a:pt x="3227" y="503"/>
                </a:cubicBezTo>
                <a:cubicBezTo>
                  <a:pt x="3835" y="373"/>
                  <a:pt x="4454" y="313"/>
                  <a:pt x="5085" y="289"/>
                </a:cubicBezTo>
                <a:cubicBezTo>
                  <a:pt x="5484" y="264"/>
                  <a:pt x="5866" y="233"/>
                  <a:pt x="6247" y="233"/>
                </a:cubicBezTo>
                <a:close/>
                <a:moveTo>
                  <a:pt x="10288" y="4647"/>
                </a:moveTo>
                <a:lnTo>
                  <a:pt x="10288" y="4647"/>
                </a:lnTo>
                <a:cubicBezTo>
                  <a:pt x="10252" y="4814"/>
                  <a:pt x="10240" y="4992"/>
                  <a:pt x="10288" y="5159"/>
                </a:cubicBezTo>
                <a:cubicBezTo>
                  <a:pt x="10288" y="5159"/>
                  <a:pt x="10288" y="5171"/>
                  <a:pt x="10300" y="5171"/>
                </a:cubicBezTo>
                <a:cubicBezTo>
                  <a:pt x="10252" y="5195"/>
                  <a:pt x="10205" y="5218"/>
                  <a:pt x="10169" y="5230"/>
                </a:cubicBezTo>
                <a:cubicBezTo>
                  <a:pt x="10181" y="5183"/>
                  <a:pt x="10181" y="5159"/>
                  <a:pt x="10181" y="5111"/>
                </a:cubicBezTo>
                <a:cubicBezTo>
                  <a:pt x="10181" y="5075"/>
                  <a:pt x="10169" y="5064"/>
                  <a:pt x="10145" y="5064"/>
                </a:cubicBezTo>
                <a:lnTo>
                  <a:pt x="10145" y="4706"/>
                </a:lnTo>
                <a:cubicBezTo>
                  <a:pt x="10193" y="4694"/>
                  <a:pt x="10240" y="4683"/>
                  <a:pt x="10288" y="4647"/>
                </a:cubicBezTo>
                <a:close/>
                <a:moveTo>
                  <a:pt x="1037" y="4040"/>
                </a:moveTo>
                <a:lnTo>
                  <a:pt x="1037" y="4040"/>
                </a:lnTo>
                <a:cubicBezTo>
                  <a:pt x="1191" y="4147"/>
                  <a:pt x="1358" y="4230"/>
                  <a:pt x="1513" y="4302"/>
                </a:cubicBezTo>
                <a:lnTo>
                  <a:pt x="1513" y="4325"/>
                </a:lnTo>
                <a:cubicBezTo>
                  <a:pt x="1536" y="4394"/>
                  <a:pt x="1504" y="5008"/>
                  <a:pt x="1637" y="5008"/>
                </a:cubicBezTo>
                <a:cubicBezTo>
                  <a:pt x="1643" y="5008"/>
                  <a:pt x="1649" y="5007"/>
                  <a:pt x="1656" y="5004"/>
                </a:cubicBezTo>
                <a:cubicBezTo>
                  <a:pt x="1680" y="4992"/>
                  <a:pt x="1692" y="4956"/>
                  <a:pt x="1668" y="4933"/>
                </a:cubicBezTo>
                <a:cubicBezTo>
                  <a:pt x="1608" y="4897"/>
                  <a:pt x="1608" y="4659"/>
                  <a:pt x="1608" y="4599"/>
                </a:cubicBezTo>
                <a:cubicBezTo>
                  <a:pt x="1596" y="4516"/>
                  <a:pt x="1596" y="4409"/>
                  <a:pt x="1572" y="4325"/>
                </a:cubicBezTo>
                <a:lnTo>
                  <a:pt x="1572" y="4325"/>
                </a:lnTo>
                <a:cubicBezTo>
                  <a:pt x="1620" y="4337"/>
                  <a:pt x="1668" y="4361"/>
                  <a:pt x="1715" y="4385"/>
                </a:cubicBezTo>
                <a:lnTo>
                  <a:pt x="1715" y="4397"/>
                </a:lnTo>
                <a:cubicBezTo>
                  <a:pt x="1727" y="4528"/>
                  <a:pt x="1715" y="4647"/>
                  <a:pt x="1727" y="4778"/>
                </a:cubicBezTo>
                <a:cubicBezTo>
                  <a:pt x="1727" y="4873"/>
                  <a:pt x="1739" y="5004"/>
                  <a:pt x="1811" y="5064"/>
                </a:cubicBezTo>
                <a:cubicBezTo>
                  <a:pt x="1820" y="5067"/>
                  <a:pt x="1829" y="5068"/>
                  <a:pt x="1837" y="5068"/>
                </a:cubicBezTo>
                <a:cubicBezTo>
                  <a:pt x="1857" y="5068"/>
                  <a:pt x="1870" y="5057"/>
                  <a:pt x="1870" y="5040"/>
                </a:cubicBezTo>
                <a:cubicBezTo>
                  <a:pt x="1846" y="4933"/>
                  <a:pt x="1811" y="4825"/>
                  <a:pt x="1799" y="4718"/>
                </a:cubicBezTo>
                <a:cubicBezTo>
                  <a:pt x="1787" y="4623"/>
                  <a:pt x="1787" y="4528"/>
                  <a:pt x="1787" y="4421"/>
                </a:cubicBezTo>
                <a:lnTo>
                  <a:pt x="1787" y="4421"/>
                </a:lnTo>
                <a:cubicBezTo>
                  <a:pt x="1834" y="4444"/>
                  <a:pt x="1870" y="4468"/>
                  <a:pt x="1930" y="4480"/>
                </a:cubicBezTo>
                <a:lnTo>
                  <a:pt x="1930" y="4504"/>
                </a:lnTo>
                <a:cubicBezTo>
                  <a:pt x="1933" y="4517"/>
                  <a:pt x="1935" y="4530"/>
                  <a:pt x="1938" y="4544"/>
                </a:cubicBezTo>
                <a:lnTo>
                  <a:pt x="1938" y="4544"/>
                </a:lnTo>
                <a:cubicBezTo>
                  <a:pt x="1935" y="4542"/>
                  <a:pt x="1932" y="4541"/>
                  <a:pt x="1930" y="4540"/>
                </a:cubicBezTo>
                <a:lnTo>
                  <a:pt x="1930" y="4540"/>
                </a:lnTo>
                <a:cubicBezTo>
                  <a:pt x="1936" y="4562"/>
                  <a:pt x="1942" y="4583"/>
                  <a:pt x="1946" y="4605"/>
                </a:cubicBezTo>
                <a:lnTo>
                  <a:pt x="1946" y="4605"/>
                </a:lnTo>
                <a:cubicBezTo>
                  <a:pt x="1944" y="4584"/>
                  <a:pt x="1941" y="4564"/>
                  <a:pt x="1938" y="4544"/>
                </a:cubicBezTo>
                <a:lnTo>
                  <a:pt x="1938" y="4544"/>
                </a:lnTo>
                <a:cubicBezTo>
                  <a:pt x="1983" y="4565"/>
                  <a:pt x="2028" y="4577"/>
                  <a:pt x="2073" y="4599"/>
                </a:cubicBezTo>
                <a:lnTo>
                  <a:pt x="2073" y="4623"/>
                </a:lnTo>
                <a:cubicBezTo>
                  <a:pt x="2132" y="4825"/>
                  <a:pt x="2049" y="5111"/>
                  <a:pt x="2192" y="5278"/>
                </a:cubicBezTo>
                <a:cubicBezTo>
                  <a:pt x="2144" y="5254"/>
                  <a:pt x="2096" y="5242"/>
                  <a:pt x="2037" y="5230"/>
                </a:cubicBezTo>
                <a:lnTo>
                  <a:pt x="2037" y="5171"/>
                </a:lnTo>
                <a:cubicBezTo>
                  <a:pt x="2049" y="5135"/>
                  <a:pt x="2025" y="5123"/>
                  <a:pt x="2001" y="5123"/>
                </a:cubicBezTo>
                <a:cubicBezTo>
                  <a:pt x="1969" y="4953"/>
                  <a:pt x="1985" y="4783"/>
                  <a:pt x="1946" y="4605"/>
                </a:cubicBezTo>
                <a:lnTo>
                  <a:pt x="1946" y="4605"/>
                </a:lnTo>
                <a:cubicBezTo>
                  <a:pt x="1964" y="4780"/>
                  <a:pt x="1937" y="4966"/>
                  <a:pt x="1977" y="5135"/>
                </a:cubicBezTo>
                <a:cubicBezTo>
                  <a:pt x="1751" y="5123"/>
                  <a:pt x="1572" y="5064"/>
                  <a:pt x="1394" y="4992"/>
                </a:cubicBezTo>
                <a:cubicBezTo>
                  <a:pt x="1406" y="4992"/>
                  <a:pt x="1442" y="4980"/>
                  <a:pt x="1442" y="4945"/>
                </a:cubicBezTo>
                <a:cubicBezTo>
                  <a:pt x="1394" y="4742"/>
                  <a:pt x="1453" y="4516"/>
                  <a:pt x="1382" y="4302"/>
                </a:cubicBezTo>
                <a:cubicBezTo>
                  <a:pt x="1378" y="4293"/>
                  <a:pt x="1369" y="4289"/>
                  <a:pt x="1360" y="4289"/>
                </a:cubicBezTo>
                <a:cubicBezTo>
                  <a:pt x="1342" y="4289"/>
                  <a:pt x="1322" y="4302"/>
                  <a:pt x="1322" y="4325"/>
                </a:cubicBezTo>
                <a:cubicBezTo>
                  <a:pt x="1394" y="4528"/>
                  <a:pt x="1311" y="4754"/>
                  <a:pt x="1370" y="4956"/>
                </a:cubicBezTo>
                <a:cubicBezTo>
                  <a:pt x="1370" y="4956"/>
                  <a:pt x="1370" y="4970"/>
                  <a:pt x="1375" y="4977"/>
                </a:cubicBezTo>
                <a:lnTo>
                  <a:pt x="1375" y="4977"/>
                </a:lnTo>
                <a:lnTo>
                  <a:pt x="1287" y="4933"/>
                </a:lnTo>
                <a:cubicBezTo>
                  <a:pt x="1311" y="4921"/>
                  <a:pt x="1311" y="4897"/>
                  <a:pt x="1287" y="4897"/>
                </a:cubicBezTo>
                <a:cubicBezTo>
                  <a:pt x="1227" y="4814"/>
                  <a:pt x="1251" y="4635"/>
                  <a:pt x="1251" y="4528"/>
                </a:cubicBezTo>
                <a:cubicBezTo>
                  <a:pt x="1251" y="4421"/>
                  <a:pt x="1251" y="4266"/>
                  <a:pt x="1191" y="4171"/>
                </a:cubicBezTo>
                <a:cubicBezTo>
                  <a:pt x="1182" y="4166"/>
                  <a:pt x="1172" y="4163"/>
                  <a:pt x="1164" y="4163"/>
                </a:cubicBezTo>
                <a:cubicBezTo>
                  <a:pt x="1152" y="4163"/>
                  <a:pt x="1144" y="4169"/>
                  <a:pt x="1144" y="4183"/>
                </a:cubicBezTo>
                <a:cubicBezTo>
                  <a:pt x="1156" y="4266"/>
                  <a:pt x="1132" y="4742"/>
                  <a:pt x="1203" y="4885"/>
                </a:cubicBezTo>
                <a:lnTo>
                  <a:pt x="1108" y="4837"/>
                </a:lnTo>
                <a:lnTo>
                  <a:pt x="1096" y="4825"/>
                </a:lnTo>
                <a:cubicBezTo>
                  <a:pt x="1096" y="4802"/>
                  <a:pt x="1072" y="4754"/>
                  <a:pt x="1072" y="4718"/>
                </a:cubicBezTo>
                <a:cubicBezTo>
                  <a:pt x="1061" y="4623"/>
                  <a:pt x="1061" y="4528"/>
                  <a:pt x="1061" y="4421"/>
                </a:cubicBezTo>
                <a:cubicBezTo>
                  <a:pt x="1061" y="4290"/>
                  <a:pt x="1061" y="4171"/>
                  <a:pt x="1037" y="4040"/>
                </a:cubicBezTo>
                <a:close/>
                <a:moveTo>
                  <a:pt x="2108" y="4599"/>
                </a:moveTo>
                <a:cubicBezTo>
                  <a:pt x="2144" y="4623"/>
                  <a:pt x="2168" y="4635"/>
                  <a:pt x="2215" y="4635"/>
                </a:cubicBezTo>
                <a:cubicBezTo>
                  <a:pt x="2251" y="4647"/>
                  <a:pt x="2275" y="4659"/>
                  <a:pt x="2323" y="4659"/>
                </a:cubicBezTo>
                <a:cubicBezTo>
                  <a:pt x="2370" y="4825"/>
                  <a:pt x="2346" y="5004"/>
                  <a:pt x="2370" y="5171"/>
                </a:cubicBezTo>
                <a:cubicBezTo>
                  <a:pt x="2370" y="5195"/>
                  <a:pt x="2382" y="5254"/>
                  <a:pt x="2394" y="5314"/>
                </a:cubicBezTo>
                <a:cubicBezTo>
                  <a:pt x="2370" y="5302"/>
                  <a:pt x="2346" y="5302"/>
                  <a:pt x="2323" y="5290"/>
                </a:cubicBezTo>
                <a:cubicBezTo>
                  <a:pt x="2309" y="5293"/>
                  <a:pt x="2297" y="5295"/>
                  <a:pt x="2286" y="5295"/>
                </a:cubicBezTo>
                <a:cubicBezTo>
                  <a:pt x="2260" y="5295"/>
                  <a:pt x="2241" y="5286"/>
                  <a:pt x="2215" y="5278"/>
                </a:cubicBezTo>
                <a:cubicBezTo>
                  <a:pt x="2227" y="5278"/>
                  <a:pt x="2251" y="5254"/>
                  <a:pt x="2251" y="5230"/>
                </a:cubicBezTo>
                <a:cubicBezTo>
                  <a:pt x="2168" y="5016"/>
                  <a:pt x="2192" y="4802"/>
                  <a:pt x="2108" y="4599"/>
                </a:cubicBezTo>
                <a:close/>
                <a:moveTo>
                  <a:pt x="10050" y="4754"/>
                </a:moveTo>
                <a:lnTo>
                  <a:pt x="10050" y="4754"/>
                </a:lnTo>
                <a:cubicBezTo>
                  <a:pt x="10026" y="4909"/>
                  <a:pt x="10014" y="5075"/>
                  <a:pt x="10050" y="5230"/>
                </a:cubicBezTo>
                <a:cubicBezTo>
                  <a:pt x="10050" y="5242"/>
                  <a:pt x="10062" y="5254"/>
                  <a:pt x="10074" y="5266"/>
                </a:cubicBezTo>
                <a:lnTo>
                  <a:pt x="10062" y="5266"/>
                </a:lnTo>
                <a:cubicBezTo>
                  <a:pt x="10038" y="5302"/>
                  <a:pt x="10026" y="5302"/>
                  <a:pt x="10014" y="5314"/>
                </a:cubicBezTo>
                <a:lnTo>
                  <a:pt x="10014" y="5278"/>
                </a:lnTo>
                <a:cubicBezTo>
                  <a:pt x="10014" y="5254"/>
                  <a:pt x="10014" y="5254"/>
                  <a:pt x="10002" y="5242"/>
                </a:cubicBezTo>
                <a:cubicBezTo>
                  <a:pt x="9990" y="5087"/>
                  <a:pt x="9990" y="4945"/>
                  <a:pt x="9990" y="4778"/>
                </a:cubicBezTo>
                <a:cubicBezTo>
                  <a:pt x="10002" y="4766"/>
                  <a:pt x="10026" y="4766"/>
                  <a:pt x="10050" y="4754"/>
                </a:cubicBezTo>
                <a:close/>
                <a:moveTo>
                  <a:pt x="9883" y="4825"/>
                </a:moveTo>
                <a:cubicBezTo>
                  <a:pt x="9835" y="5004"/>
                  <a:pt x="9824" y="5218"/>
                  <a:pt x="9895" y="5361"/>
                </a:cubicBezTo>
                <a:cubicBezTo>
                  <a:pt x="9883" y="5373"/>
                  <a:pt x="9847" y="5373"/>
                  <a:pt x="9835" y="5397"/>
                </a:cubicBezTo>
                <a:cubicBezTo>
                  <a:pt x="9835" y="5373"/>
                  <a:pt x="9847" y="5361"/>
                  <a:pt x="9847" y="5349"/>
                </a:cubicBezTo>
                <a:cubicBezTo>
                  <a:pt x="9847" y="5314"/>
                  <a:pt x="9835" y="5302"/>
                  <a:pt x="9824" y="5290"/>
                </a:cubicBezTo>
                <a:cubicBezTo>
                  <a:pt x="9788" y="5135"/>
                  <a:pt x="9800" y="4992"/>
                  <a:pt x="9824" y="4837"/>
                </a:cubicBezTo>
                <a:cubicBezTo>
                  <a:pt x="9835" y="4837"/>
                  <a:pt x="9847" y="4825"/>
                  <a:pt x="9883" y="4825"/>
                </a:cubicBezTo>
                <a:close/>
                <a:moveTo>
                  <a:pt x="9716" y="4897"/>
                </a:moveTo>
                <a:lnTo>
                  <a:pt x="9716" y="4897"/>
                </a:lnTo>
                <a:cubicBezTo>
                  <a:pt x="9704" y="5064"/>
                  <a:pt x="9669" y="5254"/>
                  <a:pt x="9716" y="5421"/>
                </a:cubicBezTo>
                <a:cubicBezTo>
                  <a:pt x="9716" y="5433"/>
                  <a:pt x="9728" y="5456"/>
                  <a:pt x="9740" y="5456"/>
                </a:cubicBezTo>
                <a:cubicBezTo>
                  <a:pt x="9704" y="5456"/>
                  <a:pt x="9669" y="5468"/>
                  <a:pt x="9633" y="5480"/>
                </a:cubicBezTo>
                <a:cubicBezTo>
                  <a:pt x="9538" y="5337"/>
                  <a:pt x="9562" y="5123"/>
                  <a:pt x="9562" y="4945"/>
                </a:cubicBezTo>
                <a:cubicBezTo>
                  <a:pt x="9609" y="4933"/>
                  <a:pt x="9669" y="4909"/>
                  <a:pt x="9716" y="4897"/>
                </a:cubicBezTo>
                <a:close/>
                <a:moveTo>
                  <a:pt x="2370" y="4706"/>
                </a:moveTo>
                <a:lnTo>
                  <a:pt x="2370" y="4706"/>
                </a:lnTo>
                <a:cubicBezTo>
                  <a:pt x="2442" y="4742"/>
                  <a:pt x="2513" y="4754"/>
                  <a:pt x="2585" y="4778"/>
                </a:cubicBezTo>
                <a:lnTo>
                  <a:pt x="2585" y="5123"/>
                </a:lnTo>
                <a:cubicBezTo>
                  <a:pt x="2585" y="5206"/>
                  <a:pt x="2585" y="5326"/>
                  <a:pt x="2680" y="5385"/>
                </a:cubicBezTo>
                <a:cubicBezTo>
                  <a:pt x="2685" y="5391"/>
                  <a:pt x="2691" y="5393"/>
                  <a:pt x="2698" y="5393"/>
                </a:cubicBezTo>
                <a:cubicBezTo>
                  <a:pt x="2718" y="5393"/>
                  <a:pt x="2739" y="5368"/>
                  <a:pt x="2739" y="5349"/>
                </a:cubicBezTo>
                <a:cubicBezTo>
                  <a:pt x="2739" y="5302"/>
                  <a:pt x="2704" y="5254"/>
                  <a:pt x="2692" y="5206"/>
                </a:cubicBezTo>
                <a:cubicBezTo>
                  <a:pt x="2680" y="5147"/>
                  <a:pt x="2680" y="5075"/>
                  <a:pt x="2680" y="5016"/>
                </a:cubicBezTo>
                <a:cubicBezTo>
                  <a:pt x="2680" y="4945"/>
                  <a:pt x="2680" y="4873"/>
                  <a:pt x="2668" y="4790"/>
                </a:cubicBezTo>
                <a:lnTo>
                  <a:pt x="2668" y="4790"/>
                </a:lnTo>
                <a:cubicBezTo>
                  <a:pt x="2692" y="4814"/>
                  <a:pt x="2727" y="4814"/>
                  <a:pt x="2751" y="4825"/>
                </a:cubicBezTo>
                <a:cubicBezTo>
                  <a:pt x="2787" y="5016"/>
                  <a:pt x="2751" y="5254"/>
                  <a:pt x="2858" y="5421"/>
                </a:cubicBezTo>
                <a:cubicBezTo>
                  <a:pt x="2862" y="5433"/>
                  <a:pt x="2872" y="5438"/>
                  <a:pt x="2882" y="5438"/>
                </a:cubicBezTo>
                <a:cubicBezTo>
                  <a:pt x="2902" y="5438"/>
                  <a:pt x="2926" y="5417"/>
                  <a:pt x="2918" y="5385"/>
                </a:cubicBezTo>
                <a:cubicBezTo>
                  <a:pt x="2906" y="5290"/>
                  <a:pt x="2870" y="5195"/>
                  <a:pt x="2858" y="5087"/>
                </a:cubicBezTo>
                <a:cubicBezTo>
                  <a:pt x="2846" y="5004"/>
                  <a:pt x="2823" y="4933"/>
                  <a:pt x="2811" y="4837"/>
                </a:cubicBezTo>
                <a:lnTo>
                  <a:pt x="2811" y="4837"/>
                </a:lnTo>
                <a:cubicBezTo>
                  <a:pt x="2882" y="4849"/>
                  <a:pt x="2942" y="4885"/>
                  <a:pt x="3025" y="4897"/>
                </a:cubicBezTo>
                <a:cubicBezTo>
                  <a:pt x="3049" y="5087"/>
                  <a:pt x="3037" y="5290"/>
                  <a:pt x="3061" y="5480"/>
                </a:cubicBezTo>
                <a:cubicBezTo>
                  <a:pt x="3061" y="5492"/>
                  <a:pt x="3085" y="5504"/>
                  <a:pt x="3096" y="5528"/>
                </a:cubicBezTo>
                <a:lnTo>
                  <a:pt x="3108" y="5528"/>
                </a:lnTo>
                <a:cubicBezTo>
                  <a:pt x="3113" y="5530"/>
                  <a:pt x="3118" y="5530"/>
                  <a:pt x="3122" y="5530"/>
                </a:cubicBezTo>
                <a:cubicBezTo>
                  <a:pt x="3147" y="5530"/>
                  <a:pt x="3156" y="5501"/>
                  <a:pt x="3156" y="5480"/>
                </a:cubicBezTo>
                <a:lnTo>
                  <a:pt x="3156" y="5468"/>
                </a:lnTo>
                <a:cubicBezTo>
                  <a:pt x="3156" y="5433"/>
                  <a:pt x="3144" y="5421"/>
                  <a:pt x="3120" y="5421"/>
                </a:cubicBezTo>
                <a:cubicBezTo>
                  <a:pt x="3108" y="5349"/>
                  <a:pt x="3108" y="5147"/>
                  <a:pt x="3096" y="5123"/>
                </a:cubicBezTo>
                <a:cubicBezTo>
                  <a:pt x="3096" y="5052"/>
                  <a:pt x="3085" y="4992"/>
                  <a:pt x="3061" y="4909"/>
                </a:cubicBezTo>
                <a:lnTo>
                  <a:pt x="3061" y="4909"/>
                </a:lnTo>
                <a:cubicBezTo>
                  <a:pt x="3108" y="4933"/>
                  <a:pt x="3168" y="4945"/>
                  <a:pt x="3216" y="4956"/>
                </a:cubicBezTo>
                <a:cubicBezTo>
                  <a:pt x="3216" y="4956"/>
                  <a:pt x="3204" y="4968"/>
                  <a:pt x="3204" y="4992"/>
                </a:cubicBezTo>
                <a:cubicBezTo>
                  <a:pt x="3227" y="5123"/>
                  <a:pt x="3227" y="5254"/>
                  <a:pt x="3239" y="5373"/>
                </a:cubicBezTo>
                <a:cubicBezTo>
                  <a:pt x="3263" y="5445"/>
                  <a:pt x="3263" y="5528"/>
                  <a:pt x="3299" y="5587"/>
                </a:cubicBezTo>
                <a:cubicBezTo>
                  <a:pt x="3025" y="5528"/>
                  <a:pt x="2739" y="5445"/>
                  <a:pt x="2465" y="5361"/>
                </a:cubicBezTo>
                <a:cubicBezTo>
                  <a:pt x="2489" y="5361"/>
                  <a:pt x="2489" y="5349"/>
                  <a:pt x="2489" y="5349"/>
                </a:cubicBezTo>
                <a:cubicBezTo>
                  <a:pt x="2418" y="5254"/>
                  <a:pt x="2418" y="5123"/>
                  <a:pt x="2406" y="5016"/>
                </a:cubicBezTo>
                <a:cubicBezTo>
                  <a:pt x="2394" y="4909"/>
                  <a:pt x="2394" y="4814"/>
                  <a:pt x="2370" y="4706"/>
                </a:cubicBezTo>
                <a:close/>
                <a:moveTo>
                  <a:pt x="9454" y="4980"/>
                </a:moveTo>
                <a:cubicBezTo>
                  <a:pt x="9431" y="5159"/>
                  <a:pt x="9407" y="5456"/>
                  <a:pt x="9490" y="5540"/>
                </a:cubicBezTo>
                <a:cubicBezTo>
                  <a:pt x="9454" y="5552"/>
                  <a:pt x="9419" y="5576"/>
                  <a:pt x="9371" y="5587"/>
                </a:cubicBezTo>
                <a:lnTo>
                  <a:pt x="9371" y="5528"/>
                </a:lnTo>
                <a:cubicBezTo>
                  <a:pt x="9395" y="5492"/>
                  <a:pt x="9371" y="5480"/>
                  <a:pt x="9347" y="5480"/>
                </a:cubicBezTo>
                <a:cubicBezTo>
                  <a:pt x="9312" y="5337"/>
                  <a:pt x="9335" y="5171"/>
                  <a:pt x="9300" y="5016"/>
                </a:cubicBezTo>
                <a:cubicBezTo>
                  <a:pt x="9359" y="5004"/>
                  <a:pt x="9407" y="4992"/>
                  <a:pt x="9454" y="4980"/>
                </a:cubicBezTo>
                <a:close/>
                <a:moveTo>
                  <a:pt x="3275" y="4956"/>
                </a:moveTo>
                <a:lnTo>
                  <a:pt x="3454" y="5004"/>
                </a:lnTo>
                <a:cubicBezTo>
                  <a:pt x="3466" y="5159"/>
                  <a:pt x="3454" y="5492"/>
                  <a:pt x="3537" y="5635"/>
                </a:cubicBezTo>
                <a:cubicBezTo>
                  <a:pt x="3489" y="5611"/>
                  <a:pt x="3454" y="5611"/>
                  <a:pt x="3394" y="5599"/>
                </a:cubicBezTo>
                <a:cubicBezTo>
                  <a:pt x="3394" y="5492"/>
                  <a:pt x="3347" y="5409"/>
                  <a:pt x="3335" y="5302"/>
                </a:cubicBezTo>
                <a:cubicBezTo>
                  <a:pt x="3323" y="5183"/>
                  <a:pt x="3299" y="5075"/>
                  <a:pt x="3275" y="4956"/>
                </a:cubicBezTo>
                <a:close/>
                <a:moveTo>
                  <a:pt x="9228" y="5040"/>
                </a:moveTo>
                <a:lnTo>
                  <a:pt x="9228" y="5040"/>
                </a:lnTo>
                <a:cubicBezTo>
                  <a:pt x="9240" y="5230"/>
                  <a:pt x="9181" y="5433"/>
                  <a:pt x="9252" y="5635"/>
                </a:cubicBezTo>
                <a:cubicBezTo>
                  <a:pt x="9240" y="5635"/>
                  <a:pt x="9216" y="5647"/>
                  <a:pt x="9192" y="5647"/>
                </a:cubicBezTo>
                <a:lnTo>
                  <a:pt x="9192" y="5635"/>
                </a:lnTo>
                <a:cubicBezTo>
                  <a:pt x="9216" y="5599"/>
                  <a:pt x="9181" y="5587"/>
                  <a:pt x="9145" y="5587"/>
                </a:cubicBezTo>
                <a:cubicBezTo>
                  <a:pt x="9133" y="5409"/>
                  <a:pt x="9133" y="5230"/>
                  <a:pt x="9085" y="5064"/>
                </a:cubicBezTo>
                <a:cubicBezTo>
                  <a:pt x="9133" y="5052"/>
                  <a:pt x="9181" y="5052"/>
                  <a:pt x="9228" y="5040"/>
                </a:cubicBezTo>
                <a:close/>
                <a:moveTo>
                  <a:pt x="7216" y="5337"/>
                </a:moveTo>
                <a:cubicBezTo>
                  <a:pt x="7252" y="5433"/>
                  <a:pt x="7252" y="5540"/>
                  <a:pt x="7264" y="5659"/>
                </a:cubicBezTo>
                <a:cubicBezTo>
                  <a:pt x="7252" y="5611"/>
                  <a:pt x="7252" y="5587"/>
                  <a:pt x="7252" y="5552"/>
                </a:cubicBezTo>
                <a:cubicBezTo>
                  <a:pt x="7228" y="5480"/>
                  <a:pt x="7216" y="5409"/>
                  <a:pt x="7216" y="5337"/>
                </a:cubicBezTo>
                <a:close/>
                <a:moveTo>
                  <a:pt x="9002" y="5075"/>
                </a:moveTo>
                <a:lnTo>
                  <a:pt x="9002" y="5075"/>
                </a:lnTo>
                <a:cubicBezTo>
                  <a:pt x="9038" y="5290"/>
                  <a:pt x="8990" y="5480"/>
                  <a:pt x="9014" y="5683"/>
                </a:cubicBezTo>
                <a:cubicBezTo>
                  <a:pt x="9006" y="5683"/>
                  <a:pt x="8994" y="5692"/>
                  <a:pt x="8980" y="5699"/>
                </a:cubicBezTo>
                <a:lnTo>
                  <a:pt x="8980" y="5699"/>
                </a:lnTo>
                <a:cubicBezTo>
                  <a:pt x="8989" y="5691"/>
                  <a:pt x="8986" y="5679"/>
                  <a:pt x="8978" y="5671"/>
                </a:cubicBezTo>
                <a:cubicBezTo>
                  <a:pt x="8978" y="5659"/>
                  <a:pt x="8954" y="5659"/>
                  <a:pt x="8942" y="5647"/>
                </a:cubicBezTo>
                <a:cubicBezTo>
                  <a:pt x="8883" y="5480"/>
                  <a:pt x="8895" y="5290"/>
                  <a:pt x="8895" y="5111"/>
                </a:cubicBezTo>
                <a:cubicBezTo>
                  <a:pt x="8931" y="5087"/>
                  <a:pt x="8978" y="5087"/>
                  <a:pt x="9002" y="5075"/>
                </a:cubicBezTo>
                <a:close/>
                <a:moveTo>
                  <a:pt x="3537" y="5040"/>
                </a:moveTo>
                <a:cubicBezTo>
                  <a:pt x="3656" y="5064"/>
                  <a:pt x="3775" y="5099"/>
                  <a:pt x="3906" y="5111"/>
                </a:cubicBezTo>
                <a:cubicBezTo>
                  <a:pt x="3942" y="5302"/>
                  <a:pt x="3942" y="5576"/>
                  <a:pt x="4061" y="5730"/>
                </a:cubicBezTo>
                <a:cubicBezTo>
                  <a:pt x="4001" y="5718"/>
                  <a:pt x="3930" y="5718"/>
                  <a:pt x="3870" y="5707"/>
                </a:cubicBezTo>
                <a:lnTo>
                  <a:pt x="3870" y="5671"/>
                </a:lnTo>
                <a:cubicBezTo>
                  <a:pt x="3858" y="5576"/>
                  <a:pt x="3823" y="5480"/>
                  <a:pt x="3811" y="5397"/>
                </a:cubicBezTo>
                <a:cubicBezTo>
                  <a:pt x="3787" y="5302"/>
                  <a:pt x="3787" y="5218"/>
                  <a:pt x="3775" y="5123"/>
                </a:cubicBezTo>
                <a:cubicBezTo>
                  <a:pt x="3770" y="5104"/>
                  <a:pt x="3758" y="5096"/>
                  <a:pt x="3745" y="5096"/>
                </a:cubicBezTo>
                <a:cubicBezTo>
                  <a:pt x="3725" y="5096"/>
                  <a:pt x="3704" y="5114"/>
                  <a:pt x="3704" y="5135"/>
                </a:cubicBezTo>
                <a:cubicBezTo>
                  <a:pt x="3728" y="5302"/>
                  <a:pt x="3704" y="5528"/>
                  <a:pt x="3787" y="5671"/>
                </a:cubicBezTo>
                <a:cubicBezTo>
                  <a:pt x="3751" y="5671"/>
                  <a:pt x="3716" y="5659"/>
                  <a:pt x="3668" y="5647"/>
                </a:cubicBezTo>
                <a:lnTo>
                  <a:pt x="3668" y="5635"/>
                </a:lnTo>
                <a:cubicBezTo>
                  <a:pt x="3668" y="5587"/>
                  <a:pt x="3632" y="5540"/>
                  <a:pt x="3608" y="5516"/>
                </a:cubicBezTo>
                <a:cubicBezTo>
                  <a:pt x="3597" y="5433"/>
                  <a:pt x="3585" y="5373"/>
                  <a:pt x="3573" y="5302"/>
                </a:cubicBezTo>
                <a:cubicBezTo>
                  <a:pt x="3549" y="5218"/>
                  <a:pt x="3549" y="5123"/>
                  <a:pt x="3537" y="5040"/>
                </a:cubicBezTo>
                <a:close/>
                <a:moveTo>
                  <a:pt x="8823" y="5123"/>
                </a:moveTo>
                <a:lnTo>
                  <a:pt x="8823" y="5123"/>
                </a:lnTo>
                <a:cubicBezTo>
                  <a:pt x="8811" y="5314"/>
                  <a:pt x="8764" y="5576"/>
                  <a:pt x="8871" y="5730"/>
                </a:cubicBezTo>
                <a:cubicBezTo>
                  <a:pt x="8835" y="5754"/>
                  <a:pt x="8800" y="5754"/>
                  <a:pt x="8764" y="5766"/>
                </a:cubicBezTo>
                <a:cubicBezTo>
                  <a:pt x="8752" y="5766"/>
                  <a:pt x="8752" y="5766"/>
                  <a:pt x="8752" y="5754"/>
                </a:cubicBezTo>
                <a:cubicBezTo>
                  <a:pt x="8752" y="5730"/>
                  <a:pt x="8740" y="5730"/>
                  <a:pt x="8740" y="5718"/>
                </a:cubicBezTo>
                <a:cubicBezTo>
                  <a:pt x="8681" y="5540"/>
                  <a:pt x="8704" y="5337"/>
                  <a:pt x="8597" y="5171"/>
                </a:cubicBezTo>
                <a:lnTo>
                  <a:pt x="8823" y="5123"/>
                </a:lnTo>
                <a:close/>
                <a:moveTo>
                  <a:pt x="8490" y="5183"/>
                </a:moveTo>
                <a:cubicBezTo>
                  <a:pt x="8609" y="5361"/>
                  <a:pt x="8526" y="5599"/>
                  <a:pt x="8597" y="5790"/>
                </a:cubicBezTo>
                <a:cubicBezTo>
                  <a:pt x="8573" y="5798"/>
                  <a:pt x="8549" y="5805"/>
                  <a:pt x="8527" y="5811"/>
                </a:cubicBezTo>
                <a:lnTo>
                  <a:pt x="8527" y="5811"/>
                </a:lnTo>
                <a:cubicBezTo>
                  <a:pt x="8536" y="5803"/>
                  <a:pt x="8544" y="5792"/>
                  <a:pt x="8550" y="5778"/>
                </a:cubicBezTo>
                <a:cubicBezTo>
                  <a:pt x="8573" y="5730"/>
                  <a:pt x="8573" y="5707"/>
                  <a:pt x="8550" y="5671"/>
                </a:cubicBezTo>
                <a:cubicBezTo>
                  <a:pt x="8550" y="5659"/>
                  <a:pt x="8538" y="5647"/>
                  <a:pt x="8526" y="5647"/>
                </a:cubicBezTo>
                <a:cubicBezTo>
                  <a:pt x="8490" y="5492"/>
                  <a:pt x="8490" y="5326"/>
                  <a:pt x="8478" y="5183"/>
                </a:cubicBezTo>
                <a:close/>
                <a:moveTo>
                  <a:pt x="8395" y="5195"/>
                </a:moveTo>
                <a:lnTo>
                  <a:pt x="8395" y="5195"/>
                </a:lnTo>
                <a:cubicBezTo>
                  <a:pt x="8407" y="5385"/>
                  <a:pt x="8359" y="5587"/>
                  <a:pt x="8442" y="5778"/>
                </a:cubicBezTo>
                <a:cubicBezTo>
                  <a:pt x="8452" y="5802"/>
                  <a:pt x="8468" y="5817"/>
                  <a:pt x="8485" y="5821"/>
                </a:cubicBezTo>
                <a:lnTo>
                  <a:pt x="8485" y="5821"/>
                </a:lnTo>
                <a:cubicBezTo>
                  <a:pt x="8424" y="5834"/>
                  <a:pt x="8367" y="5842"/>
                  <a:pt x="8300" y="5849"/>
                </a:cubicBezTo>
                <a:cubicBezTo>
                  <a:pt x="8335" y="5837"/>
                  <a:pt x="8335" y="5814"/>
                  <a:pt x="8335" y="5766"/>
                </a:cubicBezTo>
                <a:cubicBezTo>
                  <a:pt x="8335" y="5730"/>
                  <a:pt x="8323" y="5718"/>
                  <a:pt x="8288" y="5707"/>
                </a:cubicBezTo>
                <a:cubicBezTo>
                  <a:pt x="8252" y="5540"/>
                  <a:pt x="8240" y="5373"/>
                  <a:pt x="8169" y="5230"/>
                </a:cubicBezTo>
                <a:cubicBezTo>
                  <a:pt x="8240" y="5206"/>
                  <a:pt x="8323" y="5206"/>
                  <a:pt x="8395" y="5195"/>
                </a:cubicBezTo>
                <a:close/>
                <a:moveTo>
                  <a:pt x="3989" y="5111"/>
                </a:moveTo>
                <a:lnTo>
                  <a:pt x="3989" y="5111"/>
                </a:lnTo>
                <a:cubicBezTo>
                  <a:pt x="4049" y="5123"/>
                  <a:pt x="4097" y="5123"/>
                  <a:pt x="4156" y="5135"/>
                </a:cubicBezTo>
                <a:lnTo>
                  <a:pt x="4156" y="5159"/>
                </a:lnTo>
                <a:cubicBezTo>
                  <a:pt x="4180" y="5254"/>
                  <a:pt x="4192" y="5361"/>
                  <a:pt x="4216" y="5468"/>
                </a:cubicBezTo>
                <a:cubicBezTo>
                  <a:pt x="4228" y="5540"/>
                  <a:pt x="4228" y="5635"/>
                  <a:pt x="4287" y="5695"/>
                </a:cubicBezTo>
                <a:cubicBezTo>
                  <a:pt x="4290" y="5701"/>
                  <a:pt x="4297" y="5704"/>
                  <a:pt x="4304" y="5704"/>
                </a:cubicBezTo>
                <a:cubicBezTo>
                  <a:pt x="4322" y="5704"/>
                  <a:pt x="4347" y="5685"/>
                  <a:pt x="4347" y="5659"/>
                </a:cubicBezTo>
                <a:cubicBezTo>
                  <a:pt x="4347" y="5576"/>
                  <a:pt x="4299" y="5492"/>
                  <a:pt x="4287" y="5409"/>
                </a:cubicBezTo>
                <a:cubicBezTo>
                  <a:pt x="4275" y="5314"/>
                  <a:pt x="4251" y="5230"/>
                  <a:pt x="4228" y="5135"/>
                </a:cubicBezTo>
                <a:lnTo>
                  <a:pt x="4228" y="5135"/>
                </a:lnTo>
                <a:cubicBezTo>
                  <a:pt x="4299" y="5159"/>
                  <a:pt x="4359" y="5159"/>
                  <a:pt x="4430" y="5171"/>
                </a:cubicBezTo>
                <a:cubicBezTo>
                  <a:pt x="4453" y="5307"/>
                  <a:pt x="4454" y="5734"/>
                  <a:pt x="4608" y="5734"/>
                </a:cubicBezTo>
                <a:cubicBezTo>
                  <a:pt x="4616" y="5734"/>
                  <a:pt x="4624" y="5733"/>
                  <a:pt x="4632" y="5730"/>
                </a:cubicBezTo>
                <a:cubicBezTo>
                  <a:pt x="4668" y="5718"/>
                  <a:pt x="4668" y="5671"/>
                  <a:pt x="4644" y="5659"/>
                </a:cubicBezTo>
                <a:cubicBezTo>
                  <a:pt x="4573" y="5611"/>
                  <a:pt x="4573" y="5480"/>
                  <a:pt x="4549" y="5409"/>
                </a:cubicBezTo>
                <a:cubicBezTo>
                  <a:pt x="4537" y="5337"/>
                  <a:pt x="4537" y="5254"/>
                  <a:pt x="4525" y="5183"/>
                </a:cubicBezTo>
                <a:lnTo>
                  <a:pt x="4525" y="5183"/>
                </a:lnTo>
                <a:cubicBezTo>
                  <a:pt x="4585" y="5195"/>
                  <a:pt x="4656" y="5195"/>
                  <a:pt x="4716" y="5218"/>
                </a:cubicBezTo>
                <a:cubicBezTo>
                  <a:pt x="4704" y="5218"/>
                  <a:pt x="4680" y="5230"/>
                  <a:pt x="4680" y="5254"/>
                </a:cubicBezTo>
                <a:cubicBezTo>
                  <a:pt x="4716" y="5421"/>
                  <a:pt x="4668" y="5707"/>
                  <a:pt x="4835" y="5814"/>
                </a:cubicBezTo>
                <a:cubicBezTo>
                  <a:pt x="4842" y="5817"/>
                  <a:pt x="4849" y="5819"/>
                  <a:pt x="4856" y="5819"/>
                </a:cubicBezTo>
                <a:cubicBezTo>
                  <a:pt x="4892" y="5819"/>
                  <a:pt x="4913" y="5770"/>
                  <a:pt x="4882" y="5730"/>
                </a:cubicBezTo>
                <a:cubicBezTo>
                  <a:pt x="4763" y="5599"/>
                  <a:pt x="4787" y="5397"/>
                  <a:pt x="4740" y="5230"/>
                </a:cubicBezTo>
                <a:cubicBezTo>
                  <a:pt x="4740" y="5223"/>
                  <a:pt x="4735" y="5220"/>
                  <a:pt x="4731" y="5219"/>
                </a:cubicBezTo>
                <a:lnTo>
                  <a:pt x="4731" y="5219"/>
                </a:lnTo>
                <a:cubicBezTo>
                  <a:pt x="4802" y="5230"/>
                  <a:pt x="4872" y="5230"/>
                  <a:pt x="4942" y="5242"/>
                </a:cubicBezTo>
                <a:cubicBezTo>
                  <a:pt x="4954" y="5421"/>
                  <a:pt x="4966" y="5611"/>
                  <a:pt x="5061" y="5778"/>
                </a:cubicBezTo>
                <a:cubicBezTo>
                  <a:pt x="5069" y="5793"/>
                  <a:pt x="5083" y="5800"/>
                  <a:pt x="5097" y="5800"/>
                </a:cubicBezTo>
                <a:cubicBezTo>
                  <a:pt x="5127" y="5800"/>
                  <a:pt x="5160" y="5771"/>
                  <a:pt x="5144" y="5730"/>
                </a:cubicBezTo>
                <a:cubicBezTo>
                  <a:pt x="5085" y="5576"/>
                  <a:pt x="5061" y="5421"/>
                  <a:pt x="5037" y="5254"/>
                </a:cubicBezTo>
                <a:cubicBezTo>
                  <a:pt x="5085" y="5254"/>
                  <a:pt x="5132" y="5278"/>
                  <a:pt x="5192" y="5278"/>
                </a:cubicBezTo>
                <a:cubicBezTo>
                  <a:pt x="5180" y="5290"/>
                  <a:pt x="5180" y="5290"/>
                  <a:pt x="5180" y="5314"/>
                </a:cubicBezTo>
                <a:cubicBezTo>
                  <a:pt x="5240" y="5492"/>
                  <a:pt x="5240" y="5695"/>
                  <a:pt x="5275" y="5885"/>
                </a:cubicBezTo>
                <a:cubicBezTo>
                  <a:pt x="4882" y="5837"/>
                  <a:pt x="4513" y="5790"/>
                  <a:pt x="4132" y="5730"/>
                </a:cubicBezTo>
                <a:cubicBezTo>
                  <a:pt x="4156" y="5718"/>
                  <a:pt x="4156" y="5718"/>
                  <a:pt x="4132" y="5695"/>
                </a:cubicBezTo>
                <a:cubicBezTo>
                  <a:pt x="4109" y="5587"/>
                  <a:pt x="4061" y="5492"/>
                  <a:pt x="4037" y="5373"/>
                </a:cubicBezTo>
                <a:lnTo>
                  <a:pt x="3989" y="5111"/>
                </a:lnTo>
                <a:close/>
                <a:moveTo>
                  <a:pt x="5252" y="5278"/>
                </a:moveTo>
                <a:cubicBezTo>
                  <a:pt x="5299" y="5278"/>
                  <a:pt x="5359" y="5290"/>
                  <a:pt x="5406" y="5290"/>
                </a:cubicBezTo>
                <a:lnTo>
                  <a:pt x="5406" y="5302"/>
                </a:lnTo>
                <a:cubicBezTo>
                  <a:pt x="5406" y="5468"/>
                  <a:pt x="5371" y="5730"/>
                  <a:pt x="5466" y="5897"/>
                </a:cubicBezTo>
                <a:cubicBezTo>
                  <a:pt x="5430" y="5897"/>
                  <a:pt x="5394" y="5897"/>
                  <a:pt x="5371" y="5885"/>
                </a:cubicBezTo>
                <a:cubicBezTo>
                  <a:pt x="5347" y="5695"/>
                  <a:pt x="5311" y="5480"/>
                  <a:pt x="5252" y="5290"/>
                </a:cubicBezTo>
                <a:lnTo>
                  <a:pt x="5252" y="5278"/>
                </a:lnTo>
                <a:close/>
                <a:moveTo>
                  <a:pt x="8109" y="5254"/>
                </a:moveTo>
                <a:cubicBezTo>
                  <a:pt x="8169" y="5468"/>
                  <a:pt x="8097" y="5683"/>
                  <a:pt x="8204" y="5885"/>
                </a:cubicBezTo>
                <a:cubicBezTo>
                  <a:pt x="8180" y="5885"/>
                  <a:pt x="8169" y="5885"/>
                  <a:pt x="8157" y="5897"/>
                </a:cubicBezTo>
                <a:cubicBezTo>
                  <a:pt x="8157" y="5849"/>
                  <a:pt x="8157" y="5826"/>
                  <a:pt x="8121" y="5778"/>
                </a:cubicBezTo>
                <a:cubicBezTo>
                  <a:pt x="8109" y="5742"/>
                  <a:pt x="8085" y="5742"/>
                  <a:pt x="8061" y="5742"/>
                </a:cubicBezTo>
                <a:cubicBezTo>
                  <a:pt x="8026" y="5587"/>
                  <a:pt x="8026" y="5421"/>
                  <a:pt x="7978" y="5266"/>
                </a:cubicBezTo>
                <a:cubicBezTo>
                  <a:pt x="8026" y="5266"/>
                  <a:pt x="8061" y="5254"/>
                  <a:pt x="8109" y="5254"/>
                </a:cubicBezTo>
                <a:close/>
                <a:moveTo>
                  <a:pt x="5478" y="5302"/>
                </a:moveTo>
                <a:cubicBezTo>
                  <a:pt x="5513" y="5302"/>
                  <a:pt x="5561" y="5302"/>
                  <a:pt x="5609" y="5314"/>
                </a:cubicBezTo>
                <a:cubicBezTo>
                  <a:pt x="5668" y="5504"/>
                  <a:pt x="5609" y="5766"/>
                  <a:pt x="5728" y="5933"/>
                </a:cubicBezTo>
                <a:cubicBezTo>
                  <a:pt x="5668" y="5933"/>
                  <a:pt x="5621" y="5909"/>
                  <a:pt x="5573" y="5909"/>
                </a:cubicBezTo>
                <a:cubicBezTo>
                  <a:pt x="5561" y="5802"/>
                  <a:pt x="5513" y="5718"/>
                  <a:pt x="5502" y="5611"/>
                </a:cubicBezTo>
                <a:cubicBezTo>
                  <a:pt x="5490" y="5504"/>
                  <a:pt x="5490" y="5409"/>
                  <a:pt x="5478" y="5302"/>
                </a:cubicBezTo>
                <a:close/>
                <a:moveTo>
                  <a:pt x="7919" y="5266"/>
                </a:moveTo>
                <a:cubicBezTo>
                  <a:pt x="7942" y="5492"/>
                  <a:pt x="7930" y="5707"/>
                  <a:pt x="7990" y="5909"/>
                </a:cubicBezTo>
                <a:cubicBezTo>
                  <a:pt x="7954" y="5933"/>
                  <a:pt x="7919" y="5933"/>
                  <a:pt x="7883" y="5933"/>
                </a:cubicBezTo>
                <a:cubicBezTo>
                  <a:pt x="7895" y="5885"/>
                  <a:pt x="7895" y="5885"/>
                  <a:pt x="7883" y="5837"/>
                </a:cubicBezTo>
                <a:cubicBezTo>
                  <a:pt x="7871" y="5659"/>
                  <a:pt x="7847" y="5468"/>
                  <a:pt x="7799" y="5290"/>
                </a:cubicBezTo>
                <a:cubicBezTo>
                  <a:pt x="7847" y="5290"/>
                  <a:pt x="7871" y="5266"/>
                  <a:pt x="7919" y="5266"/>
                </a:cubicBezTo>
                <a:close/>
                <a:moveTo>
                  <a:pt x="5799" y="5314"/>
                </a:moveTo>
                <a:cubicBezTo>
                  <a:pt x="5811" y="5456"/>
                  <a:pt x="5811" y="5873"/>
                  <a:pt x="5966" y="5945"/>
                </a:cubicBezTo>
                <a:cubicBezTo>
                  <a:pt x="5906" y="5945"/>
                  <a:pt x="5859" y="5933"/>
                  <a:pt x="5799" y="5933"/>
                </a:cubicBezTo>
                <a:lnTo>
                  <a:pt x="5799" y="5897"/>
                </a:lnTo>
                <a:cubicBezTo>
                  <a:pt x="5775" y="5778"/>
                  <a:pt x="5763" y="5671"/>
                  <a:pt x="5740" y="5552"/>
                </a:cubicBezTo>
                <a:cubicBezTo>
                  <a:pt x="5728" y="5480"/>
                  <a:pt x="5728" y="5397"/>
                  <a:pt x="5692" y="5314"/>
                </a:cubicBezTo>
                <a:close/>
                <a:moveTo>
                  <a:pt x="7680" y="5290"/>
                </a:moveTo>
                <a:cubicBezTo>
                  <a:pt x="7728" y="5492"/>
                  <a:pt x="7728" y="5707"/>
                  <a:pt x="7764" y="5909"/>
                </a:cubicBezTo>
                <a:cubicBezTo>
                  <a:pt x="7764" y="5921"/>
                  <a:pt x="7764" y="5921"/>
                  <a:pt x="7788" y="5921"/>
                </a:cubicBezTo>
                <a:cubicBezTo>
                  <a:pt x="7752" y="5921"/>
                  <a:pt x="7728" y="5921"/>
                  <a:pt x="7692" y="5945"/>
                </a:cubicBezTo>
                <a:cubicBezTo>
                  <a:pt x="7728" y="5837"/>
                  <a:pt x="7680" y="5707"/>
                  <a:pt x="7645" y="5587"/>
                </a:cubicBezTo>
                <a:cubicBezTo>
                  <a:pt x="7621" y="5492"/>
                  <a:pt x="7573" y="5337"/>
                  <a:pt x="7454" y="5337"/>
                </a:cubicBezTo>
                <a:cubicBezTo>
                  <a:pt x="7430" y="5337"/>
                  <a:pt x="7430" y="5361"/>
                  <a:pt x="7442" y="5373"/>
                </a:cubicBezTo>
                <a:cubicBezTo>
                  <a:pt x="7514" y="5433"/>
                  <a:pt x="7526" y="5611"/>
                  <a:pt x="7549" y="5683"/>
                </a:cubicBezTo>
                <a:cubicBezTo>
                  <a:pt x="7561" y="5778"/>
                  <a:pt x="7561" y="5873"/>
                  <a:pt x="7585" y="5957"/>
                </a:cubicBezTo>
                <a:cubicBezTo>
                  <a:pt x="7526" y="5957"/>
                  <a:pt x="7490" y="5968"/>
                  <a:pt x="7430" y="5968"/>
                </a:cubicBezTo>
                <a:lnTo>
                  <a:pt x="7430" y="5945"/>
                </a:lnTo>
                <a:cubicBezTo>
                  <a:pt x="7383" y="5730"/>
                  <a:pt x="7383" y="5504"/>
                  <a:pt x="7311" y="5314"/>
                </a:cubicBezTo>
                <a:cubicBezTo>
                  <a:pt x="7430" y="5314"/>
                  <a:pt x="7561" y="5302"/>
                  <a:pt x="7680" y="5290"/>
                </a:cubicBezTo>
                <a:close/>
                <a:moveTo>
                  <a:pt x="6417" y="5352"/>
                </a:moveTo>
                <a:cubicBezTo>
                  <a:pt x="6442" y="5352"/>
                  <a:pt x="6466" y="5355"/>
                  <a:pt x="6490" y="5361"/>
                </a:cubicBezTo>
                <a:cubicBezTo>
                  <a:pt x="6549" y="5576"/>
                  <a:pt x="6537" y="5778"/>
                  <a:pt x="6573" y="5992"/>
                </a:cubicBezTo>
                <a:lnTo>
                  <a:pt x="6573" y="6004"/>
                </a:lnTo>
                <a:lnTo>
                  <a:pt x="6537" y="6004"/>
                </a:lnTo>
                <a:cubicBezTo>
                  <a:pt x="6537" y="5992"/>
                  <a:pt x="6549" y="5992"/>
                  <a:pt x="6537" y="5968"/>
                </a:cubicBezTo>
                <a:cubicBezTo>
                  <a:pt x="6502" y="5849"/>
                  <a:pt x="6454" y="5754"/>
                  <a:pt x="6442" y="5635"/>
                </a:cubicBezTo>
                <a:cubicBezTo>
                  <a:pt x="6430" y="5528"/>
                  <a:pt x="6395" y="5456"/>
                  <a:pt x="6335" y="5361"/>
                </a:cubicBezTo>
                <a:cubicBezTo>
                  <a:pt x="6365" y="5355"/>
                  <a:pt x="6392" y="5352"/>
                  <a:pt x="6417" y="5352"/>
                </a:cubicBezTo>
                <a:close/>
                <a:moveTo>
                  <a:pt x="6685" y="5986"/>
                </a:moveTo>
                <a:cubicBezTo>
                  <a:pt x="6683" y="5991"/>
                  <a:pt x="6682" y="5997"/>
                  <a:pt x="6680" y="6004"/>
                </a:cubicBezTo>
                <a:cubicBezTo>
                  <a:pt x="6680" y="5992"/>
                  <a:pt x="6683" y="5986"/>
                  <a:pt x="6685" y="5986"/>
                </a:cubicBezTo>
                <a:close/>
                <a:moveTo>
                  <a:pt x="7097" y="5326"/>
                </a:moveTo>
                <a:cubicBezTo>
                  <a:pt x="7109" y="5433"/>
                  <a:pt x="7133" y="5528"/>
                  <a:pt x="7133" y="5623"/>
                </a:cubicBezTo>
                <a:cubicBezTo>
                  <a:pt x="7145" y="5730"/>
                  <a:pt x="7145" y="5837"/>
                  <a:pt x="7204" y="5909"/>
                </a:cubicBezTo>
                <a:cubicBezTo>
                  <a:pt x="7209" y="5922"/>
                  <a:pt x="7219" y="5927"/>
                  <a:pt x="7231" y="5927"/>
                </a:cubicBezTo>
                <a:cubicBezTo>
                  <a:pt x="7252" y="5927"/>
                  <a:pt x="7276" y="5912"/>
                  <a:pt x="7276" y="5897"/>
                </a:cubicBezTo>
                <a:lnTo>
                  <a:pt x="7276" y="5837"/>
                </a:lnTo>
                <a:cubicBezTo>
                  <a:pt x="7287" y="5885"/>
                  <a:pt x="7311" y="5945"/>
                  <a:pt x="7323" y="5980"/>
                </a:cubicBezTo>
                <a:cubicBezTo>
                  <a:pt x="7109" y="6004"/>
                  <a:pt x="6906" y="6004"/>
                  <a:pt x="6680" y="6004"/>
                </a:cubicBezTo>
                <a:cubicBezTo>
                  <a:pt x="6686" y="5992"/>
                  <a:pt x="6686" y="5986"/>
                  <a:pt x="6685" y="5986"/>
                </a:cubicBezTo>
                <a:lnTo>
                  <a:pt x="6685" y="5986"/>
                </a:lnTo>
                <a:cubicBezTo>
                  <a:pt x="6685" y="5986"/>
                  <a:pt x="6685" y="5986"/>
                  <a:pt x="6685" y="5986"/>
                </a:cubicBezTo>
                <a:lnTo>
                  <a:pt x="6685" y="5986"/>
                </a:lnTo>
                <a:cubicBezTo>
                  <a:pt x="6692" y="5956"/>
                  <a:pt x="6692" y="5953"/>
                  <a:pt x="6692" y="5933"/>
                </a:cubicBezTo>
                <a:cubicBezTo>
                  <a:pt x="6692" y="5909"/>
                  <a:pt x="6680" y="5897"/>
                  <a:pt x="6668" y="5885"/>
                </a:cubicBezTo>
                <a:cubicBezTo>
                  <a:pt x="6633" y="5707"/>
                  <a:pt x="6609" y="5528"/>
                  <a:pt x="6549" y="5361"/>
                </a:cubicBezTo>
                <a:lnTo>
                  <a:pt x="6704" y="5361"/>
                </a:lnTo>
                <a:cubicBezTo>
                  <a:pt x="6728" y="5468"/>
                  <a:pt x="6740" y="5587"/>
                  <a:pt x="6740" y="5695"/>
                </a:cubicBezTo>
                <a:cubicBezTo>
                  <a:pt x="6740" y="5766"/>
                  <a:pt x="6728" y="5909"/>
                  <a:pt x="6799" y="5957"/>
                </a:cubicBezTo>
                <a:cubicBezTo>
                  <a:pt x="6811" y="5965"/>
                  <a:pt x="6823" y="5969"/>
                  <a:pt x="6835" y="5969"/>
                </a:cubicBezTo>
                <a:cubicBezTo>
                  <a:pt x="6871" y="5969"/>
                  <a:pt x="6901" y="5933"/>
                  <a:pt x="6883" y="5897"/>
                </a:cubicBezTo>
                <a:cubicBezTo>
                  <a:pt x="6883" y="5885"/>
                  <a:pt x="6883" y="5885"/>
                  <a:pt x="6871" y="5873"/>
                </a:cubicBezTo>
                <a:cubicBezTo>
                  <a:pt x="6871" y="5873"/>
                  <a:pt x="6871" y="5849"/>
                  <a:pt x="6859" y="5849"/>
                </a:cubicBezTo>
                <a:cubicBezTo>
                  <a:pt x="6847" y="5790"/>
                  <a:pt x="6847" y="5718"/>
                  <a:pt x="6847" y="5671"/>
                </a:cubicBezTo>
                <a:cubicBezTo>
                  <a:pt x="6847" y="5635"/>
                  <a:pt x="6835" y="5564"/>
                  <a:pt x="6835" y="5528"/>
                </a:cubicBezTo>
                <a:cubicBezTo>
                  <a:pt x="6811" y="5468"/>
                  <a:pt x="6811" y="5421"/>
                  <a:pt x="6799" y="5361"/>
                </a:cubicBezTo>
                <a:lnTo>
                  <a:pt x="6906" y="5361"/>
                </a:lnTo>
                <a:cubicBezTo>
                  <a:pt x="6918" y="5468"/>
                  <a:pt x="6918" y="5564"/>
                  <a:pt x="6930" y="5671"/>
                </a:cubicBezTo>
                <a:cubicBezTo>
                  <a:pt x="6954" y="5742"/>
                  <a:pt x="6954" y="5885"/>
                  <a:pt x="7049" y="5885"/>
                </a:cubicBezTo>
                <a:cubicBezTo>
                  <a:pt x="7085" y="5885"/>
                  <a:pt x="7109" y="5837"/>
                  <a:pt x="7097" y="5802"/>
                </a:cubicBezTo>
                <a:cubicBezTo>
                  <a:pt x="7026" y="5671"/>
                  <a:pt x="7037" y="5492"/>
                  <a:pt x="6990" y="5326"/>
                </a:cubicBezTo>
                <a:close/>
                <a:moveTo>
                  <a:pt x="5871" y="5337"/>
                </a:moveTo>
                <a:cubicBezTo>
                  <a:pt x="5954" y="5337"/>
                  <a:pt x="6025" y="5337"/>
                  <a:pt x="6097" y="5349"/>
                </a:cubicBezTo>
                <a:lnTo>
                  <a:pt x="6097" y="5361"/>
                </a:lnTo>
                <a:cubicBezTo>
                  <a:pt x="6097" y="5528"/>
                  <a:pt x="6085" y="5826"/>
                  <a:pt x="6216" y="5945"/>
                </a:cubicBezTo>
                <a:cubicBezTo>
                  <a:pt x="6230" y="5954"/>
                  <a:pt x="6241" y="5958"/>
                  <a:pt x="6253" y="5958"/>
                </a:cubicBezTo>
                <a:cubicBezTo>
                  <a:pt x="6272" y="5958"/>
                  <a:pt x="6289" y="5947"/>
                  <a:pt x="6311" y="5933"/>
                </a:cubicBezTo>
                <a:cubicBezTo>
                  <a:pt x="6323" y="5897"/>
                  <a:pt x="6323" y="5885"/>
                  <a:pt x="6323" y="5849"/>
                </a:cubicBezTo>
                <a:cubicBezTo>
                  <a:pt x="6323" y="5826"/>
                  <a:pt x="6287" y="5814"/>
                  <a:pt x="6264" y="5814"/>
                </a:cubicBezTo>
                <a:cubicBezTo>
                  <a:pt x="6192" y="5671"/>
                  <a:pt x="6192" y="5516"/>
                  <a:pt x="6168" y="5361"/>
                </a:cubicBezTo>
                <a:lnTo>
                  <a:pt x="6275" y="5361"/>
                </a:lnTo>
                <a:lnTo>
                  <a:pt x="6275" y="5397"/>
                </a:lnTo>
                <a:cubicBezTo>
                  <a:pt x="6383" y="5552"/>
                  <a:pt x="6287" y="5873"/>
                  <a:pt x="6442" y="6016"/>
                </a:cubicBezTo>
                <a:cubicBezTo>
                  <a:pt x="6323" y="6016"/>
                  <a:pt x="6216" y="6004"/>
                  <a:pt x="6097" y="5992"/>
                </a:cubicBezTo>
                <a:cubicBezTo>
                  <a:pt x="6073" y="5957"/>
                  <a:pt x="6061" y="5957"/>
                  <a:pt x="6037" y="5957"/>
                </a:cubicBezTo>
                <a:cubicBezTo>
                  <a:pt x="6061" y="5945"/>
                  <a:pt x="6073" y="5933"/>
                  <a:pt x="6061" y="5897"/>
                </a:cubicBezTo>
                <a:cubicBezTo>
                  <a:pt x="5990" y="5814"/>
                  <a:pt x="5966" y="5718"/>
                  <a:pt x="5942" y="5611"/>
                </a:cubicBezTo>
                <a:cubicBezTo>
                  <a:pt x="5918" y="5528"/>
                  <a:pt x="5906" y="5421"/>
                  <a:pt x="5871" y="5337"/>
                </a:cubicBezTo>
                <a:close/>
                <a:moveTo>
                  <a:pt x="5471" y="0"/>
                </a:moveTo>
                <a:cubicBezTo>
                  <a:pt x="4638" y="0"/>
                  <a:pt x="3807" y="163"/>
                  <a:pt x="3025" y="432"/>
                </a:cubicBezTo>
                <a:cubicBezTo>
                  <a:pt x="2454" y="575"/>
                  <a:pt x="1918" y="765"/>
                  <a:pt x="1418" y="1087"/>
                </a:cubicBezTo>
                <a:cubicBezTo>
                  <a:pt x="656" y="1563"/>
                  <a:pt x="1" y="2397"/>
                  <a:pt x="227" y="3254"/>
                </a:cubicBezTo>
                <a:cubicBezTo>
                  <a:pt x="227" y="3385"/>
                  <a:pt x="239" y="3516"/>
                  <a:pt x="227" y="3647"/>
                </a:cubicBezTo>
                <a:cubicBezTo>
                  <a:pt x="203" y="3885"/>
                  <a:pt x="144" y="4123"/>
                  <a:pt x="251" y="4337"/>
                </a:cubicBezTo>
                <a:cubicBezTo>
                  <a:pt x="382" y="4623"/>
                  <a:pt x="680" y="4802"/>
                  <a:pt x="977" y="4933"/>
                </a:cubicBezTo>
                <a:cubicBezTo>
                  <a:pt x="994" y="4949"/>
                  <a:pt x="1011" y="4966"/>
                  <a:pt x="1023" y="4966"/>
                </a:cubicBezTo>
                <a:cubicBezTo>
                  <a:pt x="1029" y="4966"/>
                  <a:pt x="1033" y="4963"/>
                  <a:pt x="1037" y="4956"/>
                </a:cubicBezTo>
                <a:cubicBezTo>
                  <a:pt x="1203" y="5040"/>
                  <a:pt x="1370" y="5099"/>
                  <a:pt x="1513" y="5135"/>
                </a:cubicBezTo>
                <a:cubicBezTo>
                  <a:pt x="2739" y="5611"/>
                  <a:pt x="3989" y="5849"/>
                  <a:pt x="5263" y="6004"/>
                </a:cubicBezTo>
                <a:cubicBezTo>
                  <a:pt x="5273" y="6024"/>
                  <a:pt x="5286" y="6032"/>
                  <a:pt x="5298" y="6032"/>
                </a:cubicBezTo>
                <a:cubicBezTo>
                  <a:pt x="5315" y="6032"/>
                  <a:pt x="5333" y="6018"/>
                  <a:pt x="5347" y="6004"/>
                </a:cubicBezTo>
                <a:cubicBezTo>
                  <a:pt x="5549" y="6028"/>
                  <a:pt x="5763" y="6052"/>
                  <a:pt x="5966" y="6064"/>
                </a:cubicBezTo>
                <a:cubicBezTo>
                  <a:pt x="6241" y="6087"/>
                  <a:pt x="6512" y="6099"/>
                  <a:pt x="6781" y="6099"/>
                </a:cubicBezTo>
                <a:cubicBezTo>
                  <a:pt x="7199" y="6099"/>
                  <a:pt x="7612" y="6069"/>
                  <a:pt x="8026" y="6004"/>
                </a:cubicBezTo>
                <a:lnTo>
                  <a:pt x="8061" y="6004"/>
                </a:lnTo>
                <a:cubicBezTo>
                  <a:pt x="8407" y="5945"/>
                  <a:pt x="8752" y="5873"/>
                  <a:pt x="9073" y="5766"/>
                </a:cubicBezTo>
                <a:cubicBezTo>
                  <a:pt x="9097" y="5766"/>
                  <a:pt x="9109" y="5766"/>
                  <a:pt x="9109" y="5754"/>
                </a:cubicBezTo>
                <a:cubicBezTo>
                  <a:pt x="9478" y="5635"/>
                  <a:pt x="9871" y="5480"/>
                  <a:pt x="10228" y="5290"/>
                </a:cubicBezTo>
                <a:cubicBezTo>
                  <a:pt x="10300" y="5254"/>
                  <a:pt x="10371" y="5218"/>
                  <a:pt x="10443" y="5183"/>
                </a:cubicBezTo>
                <a:cubicBezTo>
                  <a:pt x="10456" y="5215"/>
                  <a:pt x="10487" y="5234"/>
                  <a:pt x="10518" y="5234"/>
                </a:cubicBezTo>
                <a:cubicBezTo>
                  <a:pt x="10544" y="5234"/>
                  <a:pt x="10569" y="5221"/>
                  <a:pt x="10586" y="5195"/>
                </a:cubicBezTo>
                <a:cubicBezTo>
                  <a:pt x="10597" y="5171"/>
                  <a:pt x="10609" y="5135"/>
                  <a:pt x="10609" y="5111"/>
                </a:cubicBezTo>
                <a:cubicBezTo>
                  <a:pt x="10621" y="5099"/>
                  <a:pt x="10657" y="5099"/>
                  <a:pt x="10681" y="5075"/>
                </a:cubicBezTo>
                <a:cubicBezTo>
                  <a:pt x="10691" y="5082"/>
                  <a:pt x="10703" y="5085"/>
                  <a:pt x="10714" y="5085"/>
                </a:cubicBezTo>
                <a:cubicBezTo>
                  <a:pt x="10741" y="5085"/>
                  <a:pt x="10768" y="5068"/>
                  <a:pt x="10776" y="5052"/>
                </a:cubicBezTo>
                <a:cubicBezTo>
                  <a:pt x="11086" y="4921"/>
                  <a:pt x="11419" y="4766"/>
                  <a:pt x="11633" y="4516"/>
                </a:cubicBezTo>
                <a:cubicBezTo>
                  <a:pt x="11931" y="4171"/>
                  <a:pt x="11871" y="3587"/>
                  <a:pt x="11871" y="3111"/>
                </a:cubicBezTo>
                <a:cubicBezTo>
                  <a:pt x="11931" y="2968"/>
                  <a:pt x="11931" y="2789"/>
                  <a:pt x="11895" y="2599"/>
                </a:cubicBezTo>
                <a:cubicBezTo>
                  <a:pt x="11633" y="1504"/>
                  <a:pt x="10490" y="765"/>
                  <a:pt x="9490" y="468"/>
                </a:cubicBezTo>
                <a:cubicBezTo>
                  <a:pt x="8919" y="301"/>
                  <a:pt x="8300" y="230"/>
                  <a:pt x="7704" y="182"/>
                </a:cubicBezTo>
                <a:cubicBezTo>
                  <a:pt x="7347" y="158"/>
                  <a:pt x="6990" y="122"/>
                  <a:pt x="6621" y="111"/>
                </a:cubicBezTo>
                <a:cubicBezTo>
                  <a:pt x="6241" y="35"/>
                  <a:pt x="5856" y="0"/>
                  <a:pt x="54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677825" y="3811601"/>
            <a:ext cx="2637284" cy="1284747"/>
          </a:xfrm>
          <a:custGeom>
            <a:avLst/>
            <a:gdLst/>
            <a:ahLst/>
            <a:cxnLst/>
            <a:rect l="l" t="t" r="r" b="b"/>
            <a:pathLst>
              <a:path w="20230" h="9855" extrusionOk="0">
                <a:moveTo>
                  <a:pt x="14979" y="2401"/>
                </a:moveTo>
                <a:cubicBezTo>
                  <a:pt x="14943" y="2639"/>
                  <a:pt x="14860" y="3437"/>
                  <a:pt x="14788" y="3460"/>
                </a:cubicBezTo>
                <a:cubicBezTo>
                  <a:pt x="14788" y="3460"/>
                  <a:pt x="14634" y="2937"/>
                  <a:pt x="14586" y="2782"/>
                </a:cubicBezTo>
                <a:cubicBezTo>
                  <a:pt x="14580" y="2752"/>
                  <a:pt x="14550" y="2737"/>
                  <a:pt x="14520" y="2737"/>
                </a:cubicBezTo>
                <a:cubicBezTo>
                  <a:pt x="14512" y="2737"/>
                  <a:pt x="14503" y="2738"/>
                  <a:pt x="14495" y="2741"/>
                </a:cubicBezTo>
                <a:lnTo>
                  <a:pt x="14495" y="2741"/>
                </a:lnTo>
                <a:cubicBezTo>
                  <a:pt x="14658" y="2628"/>
                  <a:pt x="14822" y="2516"/>
                  <a:pt x="14979" y="2401"/>
                </a:cubicBezTo>
                <a:close/>
                <a:moveTo>
                  <a:pt x="14463" y="2763"/>
                </a:moveTo>
                <a:cubicBezTo>
                  <a:pt x="14459" y="2769"/>
                  <a:pt x="14456" y="2775"/>
                  <a:pt x="14455" y="2782"/>
                </a:cubicBezTo>
                <a:cubicBezTo>
                  <a:pt x="14443" y="2865"/>
                  <a:pt x="14324" y="3460"/>
                  <a:pt x="14264" y="3484"/>
                </a:cubicBezTo>
                <a:cubicBezTo>
                  <a:pt x="14263" y="3485"/>
                  <a:pt x="14263" y="3485"/>
                  <a:pt x="14262" y="3485"/>
                </a:cubicBezTo>
                <a:cubicBezTo>
                  <a:pt x="14214" y="3485"/>
                  <a:pt x="14145" y="3197"/>
                  <a:pt x="14133" y="3115"/>
                </a:cubicBezTo>
                <a:cubicBezTo>
                  <a:pt x="14118" y="3083"/>
                  <a:pt x="14086" y="3068"/>
                  <a:pt x="14059" y="3068"/>
                </a:cubicBezTo>
                <a:cubicBezTo>
                  <a:pt x="14050" y="3068"/>
                  <a:pt x="14041" y="3070"/>
                  <a:pt x="14034" y="3074"/>
                </a:cubicBezTo>
                <a:lnTo>
                  <a:pt x="14034" y="3074"/>
                </a:lnTo>
                <a:cubicBezTo>
                  <a:pt x="14173" y="2967"/>
                  <a:pt x="14318" y="2864"/>
                  <a:pt x="14463" y="2763"/>
                </a:cubicBezTo>
                <a:close/>
                <a:moveTo>
                  <a:pt x="14026" y="3068"/>
                </a:moveTo>
                <a:lnTo>
                  <a:pt x="13991" y="3103"/>
                </a:lnTo>
                <a:cubicBezTo>
                  <a:pt x="13964" y="3199"/>
                  <a:pt x="13913" y="3519"/>
                  <a:pt x="13826" y="3519"/>
                </a:cubicBezTo>
                <a:cubicBezTo>
                  <a:pt x="13794" y="3519"/>
                  <a:pt x="13758" y="3477"/>
                  <a:pt x="13717" y="3365"/>
                </a:cubicBezTo>
                <a:cubicBezTo>
                  <a:pt x="13693" y="3353"/>
                  <a:pt x="13693" y="3341"/>
                  <a:pt x="13681" y="3318"/>
                </a:cubicBezTo>
                <a:cubicBezTo>
                  <a:pt x="13800" y="3234"/>
                  <a:pt x="13907" y="3151"/>
                  <a:pt x="14026" y="3068"/>
                </a:cubicBezTo>
                <a:close/>
                <a:moveTo>
                  <a:pt x="13574" y="3413"/>
                </a:moveTo>
                <a:cubicBezTo>
                  <a:pt x="13657" y="3591"/>
                  <a:pt x="13657" y="3603"/>
                  <a:pt x="13693" y="3663"/>
                </a:cubicBezTo>
                <a:cubicBezTo>
                  <a:pt x="13574" y="3639"/>
                  <a:pt x="13467" y="3603"/>
                  <a:pt x="13360" y="3568"/>
                </a:cubicBezTo>
                <a:cubicBezTo>
                  <a:pt x="13431" y="3520"/>
                  <a:pt x="13502" y="3449"/>
                  <a:pt x="13574" y="3413"/>
                </a:cubicBezTo>
                <a:close/>
                <a:moveTo>
                  <a:pt x="14054" y="3399"/>
                </a:moveTo>
                <a:cubicBezTo>
                  <a:pt x="14080" y="3399"/>
                  <a:pt x="14110" y="3510"/>
                  <a:pt x="14193" y="3746"/>
                </a:cubicBezTo>
                <a:cubicBezTo>
                  <a:pt x="14193" y="3767"/>
                  <a:pt x="14202" y="3779"/>
                  <a:pt x="14213" y="3781"/>
                </a:cubicBezTo>
                <a:lnTo>
                  <a:pt x="14213" y="3781"/>
                </a:lnTo>
                <a:cubicBezTo>
                  <a:pt x="14108" y="3770"/>
                  <a:pt x="14025" y="3758"/>
                  <a:pt x="13931" y="3722"/>
                </a:cubicBezTo>
                <a:cubicBezTo>
                  <a:pt x="14003" y="3513"/>
                  <a:pt x="14027" y="3399"/>
                  <a:pt x="14054" y="3399"/>
                </a:cubicBezTo>
                <a:close/>
                <a:moveTo>
                  <a:pt x="18491" y="1067"/>
                </a:moveTo>
                <a:lnTo>
                  <a:pt x="18491" y="1067"/>
                </a:lnTo>
                <a:cubicBezTo>
                  <a:pt x="18682" y="1615"/>
                  <a:pt x="18872" y="2127"/>
                  <a:pt x="19051" y="2663"/>
                </a:cubicBezTo>
                <a:cubicBezTo>
                  <a:pt x="19015" y="2663"/>
                  <a:pt x="18967" y="2698"/>
                  <a:pt x="18967" y="2734"/>
                </a:cubicBezTo>
                <a:cubicBezTo>
                  <a:pt x="18908" y="3163"/>
                  <a:pt x="18860" y="3568"/>
                  <a:pt x="18848" y="3996"/>
                </a:cubicBezTo>
                <a:cubicBezTo>
                  <a:pt x="18729" y="3020"/>
                  <a:pt x="18610" y="2044"/>
                  <a:pt x="18491" y="1067"/>
                </a:cubicBezTo>
                <a:close/>
                <a:moveTo>
                  <a:pt x="14991" y="2651"/>
                </a:moveTo>
                <a:cubicBezTo>
                  <a:pt x="15157" y="2960"/>
                  <a:pt x="15086" y="3603"/>
                  <a:pt x="15098" y="4008"/>
                </a:cubicBezTo>
                <a:cubicBezTo>
                  <a:pt x="14812" y="3949"/>
                  <a:pt x="14526" y="3877"/>
                  <a:pt x="14253" y="3818"/>
                </a:cubicBezTo>
                <a:cubicBezTo>
                  <a:pt x="14276" y="3818"/>
                  <a:pt x="14288" y="3794"/>
                  <a:pt x="14312" y="3770"/>
                </a:cubicBezTo>
                <a:cubicBezTo>
                  <a:pt x="14324" y="3710"/>
                  <a:pt x="14491" y="3068"/>
                  <a:pt x="14514" y="3068"/>
                </a:cubicBezTo>
                <a:cubicBezTo>
                  <a:pt x="14550" y="3068"/>
                  <a:pt x="14705" y="3722"/>
                  <a:pt x="14729" y="3782"/>
                </a:cubicBezTo>
                <a:cubicBezTo>
                  <a:pt x="14735" y="3813"/>
                  <a:pt x="14767" y="3831"/>
                  <a:pt x="14798" y="3831"/>
                </a:cubicBezTo>
                <a:cubicBezTo>
                  <a:pt x="14827" y="3831"/>
                  <a:pt x="14854" y="3816"/>
                  <a:pt x="14860" y="3782"/>
                </a:cubicBezTo>
                <a:cubicBezTo>
                  <a:pt x="14919" y="3460"/>
                  <a:pt x="15110" y="2889"/>
                  <a:pt x="14991" y="2651"/>
                </a:cubicBezTo>
                <a:close/>
                <a:moveTo>
                  <a:pt x="15443" y="2948"/>
                </a:moveTo>
                <a:cubicBezTo>
                  <a:pt x="15443" y="2996"/>
                  <a:pt x="15455" y="3044"/>
                  <a:pt x="15455" y="3079"/>
                </a:cubicBezTo>
                <a:cubicBezTo>
                  <a:pt x="15503" y="3365"/>
                  <a:pt x="15538" y="3627"/>
                  <a:pt x="15586" y="3913"/>
                </a:cubicBezTo>
                <a:lnTo>
                  <a:pt x="15634" y="4187"/>
                </a:lnTo>
                <a:cubicBezTo>
                  <a:pt x="15598" y="4175"/>
                  <a:pt x="15562" y="4151"/>
                  <a:pt x="15515" y="4151"/>
                </a:cubicBezTo>
                <a:cubicBezTo>
                  <a:pt x="15515" y="4115"/>
                  <a:pt x="15479" y="4080"/>
                  <a:pt x="15443" y="4068"/>
                </a:cubicBezTo>
                <a:cubicBezTo>
                  <a:pt x="15384" y="4068"/>
                  <a:pt x="15324" y="4056"/>
                  <a:pt x="15241" y="4032"/>
                </a:cubicBezTo>
                <a:cubicBezTo>
                  <a:pt x="15324" y="3699"/>
                  <a:pt x="15396" y="3318"/>
                  <a:pt x="15443" y="2948"/>
                </a:cubicBezTo>
                <a:close/>
                <a:moveTo>
                  <a:pt x="17562" y="686"/>
                </a:moveTo>
                <a:cubicBezTo>
                  <a:pt x="17586" y="1329"/>
                  <a:pt x="17586" y="1972"/>
                  <a:pt x="17586" y="2591"/>
                </a:cubicBezTo>
                <a:cubicBezTo>
                  <a:pt x="17586" y="2722"/>
                  <a:pt x="17598" y="3722"/>
                  <a:pt x="17562" y="4270"/>
                </a:cubicBezTo>
                <a:cubicBezTo>
                  <a:pt x="17562" y="3437"/>
                  <a:pt x="17241" y="1377"/>
                  <a:pt x="17193" y="1020"/>
                </a:cubicBezTo>
                <a:cubicBezTo>
                  <a:pt x="17193" y="996"/>
                  <a:pt x="17146" y="972"/>
                  <a:pt x="17122" y="972"/>
                </a:cubicBezTo>
                <a:cubicBezTo>
                  <a:pt x="17265" y="877"/>
                  <a:pt x="17420" y="793"/>
                  <a:pt x="17562" y="686"/>
                </a:cubicBezTo>
                <a:close/>
                <a:moveTo>
                  <a:pt x="18205" y="317"/>
                </a:moveTo>
                <a:cubicBezTo>
                  <a:pt x="18217" y="377"/>
                  <a:pt x="18253" y="436"/>
                  <a:pt x="18265" y="496"/>
                </a:cubicBezTo>
                <a:lnTo>
                  <a:pt x="18265" y="508"/>
                </a:lnTo>
                <a:cubicBezTo>
                  <a:pt x="18313" y="1282"/>
                  <a:pt x="18313" y="2044"/>
                  <a:pt x="18265" y="2818"/>
                </a:cubicBezTo>
                <a:cubicBezTo>
                  <a:pt x="18253" y="3199"/>
                  <a:pt x="18217" y="3591"/>
                  <a:pt x="18193" y="3961"/>
                </a:cubicBezTo>
                <a:cubicBezTo>
                  <a:pt x="18182" y="4115"/>
                  <a:pt x="18146" y="4294"/>
                  <a:pt x="18146" y="4437"/>
                </a:cubicBezTo>
                <a:cubicBezTo>
                  <a:pt x="18098" y="3746"/>
                  <a:pt x="18015" y="3079"/>
                  <a:pt x="18015" y="2401"/>
                </a:cubicBezTo>
                <a:cubicBezTo>
                  <a:pt x="18015" y="1770"/>
                  <a:pt x="17967" y="1186"/>
                  <a:pt x="17741" y="591"/>
                </a:cubicBezTo>
                <a:cubicBezTo>
                  <a:pt x="17896" y="508"/>
                  <a:pt x="18051" y="424"/>
                  <a:pt x="18205" y="317"/>
                </a:cubicBezTo>
                <a:close/>
                <a:moveTo>
                  <a:pt x="19146" y="2984"/>
                </a:moveTo>
                <a:cubicBezTo>
                  <a:pt x="19265" y="3318"/>
                  <a:pt x="19372" y="3663"/>
                  <a:pt x="19491" y="4020"/>
                </a:cubicBezTo>
                <a:cubicBezTo>
                  <a:pt x="19467" y="4032"/>
                  <a:pt x="19456" y="4056"/>
                  <a:pt x="19456" y="4080"/>
                </a:cubicBezTo>
                <a:cubicBezTo>
                  <a:pt x="19444" y="4211"/>
                  <a:pt x="19444" y="4330"/>
                  <a:pt x="19432" y="4472"/>
                </a:cubicBezTo>
                <a:cubicBezTo>
                  <a:pt x="19336" y="3972"/>
                  <a:pt x="19229" y="3472"/>
                  <a:pt x="19146" y="2984"/>
                </a:cubicBezTo>
                <a:close/>
                <a:moveTo>
                  <a:pt x="17711" y="834"/>
                </a:moveTo>
                <a:cubicBezTo>
                  <a:pt x="17714" y="834"/>
                  <a:pt x="17723" y="895"/>
                  <a:pt x="17741" y="1055"/>
                </a:cubicBezTo>
                <a:cubicBezTo>
                  <a:pt x="17896" y="2353"/>
                  <a:pt x="17836" y="3663"/>
                  <a:pt x="18063" y="4949"/>
                </a:cubicBezTo>
                <a:lnTo>
                  <a:pt x="17610" y="4853"/>
                </a:lnTo>
                <a:cubicBezTo>
                  <a:pt x="17670" y="4115"/>
                  <a:pt x="17717" y="3365"/>
                  <a:pt x="17729" y="2603"/>
                </a:cubicBezTo>
                <a:cubicBezTo>
                  <a:pt x="17741" y="2222"/>
                  <a:pt x="17741" y="1829"/>
                  <a:pt x="17741" y="1448"/>
                </a:cubicBezTo>
                <a:cubicBezTo>
                  <a:pt x="17741" y="1360"/>
                  <a:pt x="17701" y="834"/>
                  <a:pt x="17711" y="834"/>
                </a:cubicBezTo>
                <a:close/>
                <a:moveTo>
                  <a:pt x="18444" y="1913"/>
                </a:moveTo>
                <a:cubicBezTo>
                  <a:pt x="18574" y="2960"/>
                  <a:pt x="18717" y="4032"/>
                  <a:pt x="18836" y="5104"/>
                </a:cubicBezTo>
                <a:cubicBezTo>
                  <a:pt x="18634" y="5068"/>
                  <a:pt x="18444" y="5032"/>
                  <a:pt x="18253" y="4984"/>
                </a:cubicBezTo>
                <a:cubicBezTo>
                  <a:pt x="18336" y="3961"/>
                  <a:pt x="18432" y="2937"/>
                  <a:pt x="18444" y="1913"/>
                </a:cubicBezTo>
                <a:close/>
                <a:moveTo>
                  <a:pt x="17074" y="996"/>
                </a:moveTo>
                <a:lnTo>
                  <a:pt x="17074" y="1032"/>
                </a:lnTo>
                <a:lnTo>
                  <a:pt x="16991" y="3710"/>
                </a:lnTo>
                <a:cubicBezTo>
                  <a:pt x="16967" y="4139"/>
                  <a:pt x="16955" y="4556"/>
                  <a:pt x="16943" y="4984"/>
                </a:cubicBezTo>
                <a:lnTo>
                  <a:pt x="16943" y="5223"/>
                </a:lnTo>
                <a:cubicBezTo>
                  <a:pt x="16908" y="5068"/>
                  <a:pt x="16884" y="4913"/>
                  <a:pt x="16884" y="4853"/>
                </a:cubicBezTo>
                <a:cubicBezTo>
                  <a:pt x="16836" y="4437"/>
                  <a:pt x="16812" y="4008"/>
                  <a:pt x="16765" y="3591"/>
                </a:cubicBezTo>
                <a:cubicBezTo>
                  <a:pt x="16705" y="2889"/>
                  <a:pt x="16753" y="2032"/>
                  <a:pt x="16527" y="1353"/>
                </a:cubicBezTo>
                <a:cubicBezTo>
                  <a:pt x="16705" y="1234"/>
                  <a:pt x="16896" y="1115"/>
                  <a:pt x="17074" y="996"/>
                </a:cubicBezTo>
                <a:close/>
                <a:moveTo>
                  <a:pt x="19036" y="3031"/>
                </a:moveTo>
                <a:cubicBezTo>
                  <a:pt x="18984" y="3249"/>
                  <a:pt x="19135" y="3679"/>
                  <a:pt x="19170" y="3949"/>
                </a:cubicBezTo>
                <a:cubicBezTo>
                  <a:pt x="19253" y="4330"/>
                  <a:pt x="19325" y="4734"/>
                  <a:pt x="19396" y="5115"/>
                </a:cubicBezTo>
                <a:cubicBezTo>
                  <a:pt x="19401" y="5157"/>
                  <a:pt x="19431" y="5173"/>
                  <a:pt x="19463" y="5173"/>
                </a:cubicBezTo>
                <a:cubicBezTo>
                  <a:pt x="19505" y="5173"/>
                  <a:pt x="19551" y="5144"/>
                  <a:pt x="19551" y="5104"/>
                </a:cubicBezTo>
                <a:lnTo>
                  <a:pt x="19587" y="4389"/>
                </a:lnTo>
                <a:cubicBezTo>
                  <a:pt x="19682" y="4699"/>
                  <a:pt x="19789" y="5020"/>
                  <a:pt x="19872" y="5330"/>
                </a:cubicBezTo>
                <a:lnTo>
                  <a:pt x="18991" y="5139"/>
                </a:lnTo>
                <a:cubicBezTo>
                  <a:pt x="18979" y="4501"/>
                  <a:pt x="18897" y="3580"/>
                  <a:pt x="19036" y="3031"/>
                </a:cubicBezTo>
                <a:close/>
                <a:moveTo>
                  <a:pt x="5561" y="2663"/>
                </a:moveTo>
                <a:cubicBezTo>
                  <a:pt x="5692" y="2663"/>
                  <a:pt x="5835" y="2663"/>
                  <a:pt x="6001" y="2675"/>
                </a:cubicBezTo>
                <a:cubicBezTo>
                  <a:pt x="6001" y="3329"/>
                  <a:pt x="5978" y="4008"/>
                  <a:pt x="5930" y="4663"/>
                </a:cubicBezTo>
                <a:cubicBezTo>
                  <a:pt x="5918" y="4901"/>
                  <a:pt x="5882" y="5151"/>
                  <a:pt x="5859" y="5389"/>
                </a:cubicBezTo>
                <a:cubicBezTo>
                  <a:pt x="5835" y="4484"/>
                  <a:pt x="5692" y="3508"/>
                  <a:pt x="5561" y="2663"/>
                </a:cubicBezTo>
                <a:close/>
                <a:moveTo>
                  <a:pt x="6835" y="2806"/>
                </a:moveTo>
                <a:cubicBezTo>
                  <a:pt x="7002" y="2865"/>
                  <a:pt x="7168" y="2901"/>
                  <a:pt x="7347" y="2960"/>
                </a:cubicBezTo>
                <a:cubicBezTo>
                  <a:pt x="7240" y="3853"/>
                  <a:pt x="7133" y="4746"/>
                  <a:pt x="7049" y="5639"/>
                </a:cubicBezTo>
                <a:cubicBezTo>
                  <a:pt x="7025" y="4687"/>
                  <a:pt x="6954" y="3758"/>
                  <a:pt x="6835" y="2806"/>
                </a:cubicBezTo>
                <a:close/>
                <a:moveTo>
                  <a:pt x="17170" y="2163"/>
                </a:moveTo>
                <a:cubicBezTo>
                  <a:pt x="17193" y="2341"/>
                  <a:pt x="17229" y="2532"/>
                  <a:pt x="17241" y="2698"/>
                </a:cubicBezTo>
                <a:cubicBezTo>
                  <a:pt x="17312" y="3401"/>
                  <a:pt x="17384" y="4115"/>
                  <a:pt x="17467" y="4806"/>
                </a:cubicBezTo>
                <a:cubicBezTo>
                  <a:pt x="17372" y="4806"/>
                  <a:pt x="17312" y="4889"/>
                  <a:pt x="17312" y="4949"/>
                </a:cubicBezTo>
                <a:cubicBezTo>
                  <a:pt x="17300" y="4944"/>
                  <a:pt x="17287" y="4941"/>
                  <a:pt x="17274" y="4941"/>
                </a:cubicBezTo>
                <a:cubicBezTo>
                  <a:pt x="17223" y="4941"/>
                  <a:pt x="17174" y="4978"/>
                  <a:pt x="17193" y="5044"/>
                </a:cubicBezTo>
                <a:cubicBezTo>
                  <a:pt x="17205" y="5080"/>
                  <a:pt x="17205" y="5104"/>
                  <a:pt x="17205" y="5139"/>
                </a:cubicBezTo>
                <a:cubicBezTo>
                  <a:pt x="17181" y="5151"/>
                  <a:pt x="17158" y="5187"/>
                  <a:pt x="17146" y="5223"/>
                </a:cubicBezTo>
                <a:cubicBezTo>
                  <a:pt x="17122" y="5389"/>
                  <a:pt x="17086" y="5556"/>
                  <a:pt x="17050" y="5723"/>
                </a:cubicBezTo>
                <a:cubicBezTo>
                  <a:pt x="17086" y="4532"/>
                  <a:pt x="17122" y="3353"/>
                  <a:pt x="17170" y="2163"/>
                </a:cubicBezTo>
                <a:close/>
                <a:moveTo>
                  <a:pt x="16050" y="1639"/>
                </a:moveTo>
                <a:cubicBezTo>
                  <a:pt x="16038" y="3008"/>
                  <a:pt x="16038" y="4389"/>
                  <a:pt x="16038" y="5758"/>
                </a:cubicBezTo>
                <a:cubicBezTo>
                  <a:pt x="15931" y="4592"/>
                  <a:pt x="15681" y="3377"/>
                  <a:pt x="15467" y="2210"/>
                </a:cubicBezTo>
                <a:cubicBezTo>
                  <a:pt x="15462" y="2169"/>
                  <a:pt x="15437" y="2153"/>
                  <a:pt x="15410" y="2153"/>
                </a:cubicBezTo>
                <a:cubicBezTo>
                  <a:pt x="15374" y="2153"/>
                  <a:pt x="15336" y="2182"/>
                  <a:pt x="15336" y="2222"/>
                </a:cubicBezTo>
                <a:cubicBezTo>
                  <a:pt x="15324" y="2710"/>
                  <a:pt x="15169" y="3341"/>
                  <a:pt x="15193" y="3758"/>
                </a:cubicBezTo>
                <a:cubicBezTo>
                  <a:pt x="15169" y="3353"/>
                  <a:pt x="15169" y="2782"/>
                  <a:pt x="15122" y="2341"/>
                </a:cubicBezTo>
                <a:cubicBezTo>
                  <a:pt x="15122" y="2306"/>
                  <a:pt x="15110" y="2294"/>
                  <a:pt x="15098" y="2282"/>
                </a:cubicBezTo>
                <a:cubicBezTo>
                  <a:pt x="15407" y="2056"/>
                  <a:pt x="15717" y="1853"/>
                  <a:pt x="16050" y="1639"/>
                </a:cubicBezTo>
                <a:close/>
                <a:moveTo>
                  <a:pt x="5359" y="2663"/>
                </a:moveTo>
                <a:lnTo>
                  <a:pt x="5359" y="2663"/>
                </a:lnTo>
                <a:cubicBezTo>
                  <a:pt x="5347" y="3770"/>
                  <a:pt x="5251" y="4865"/>
                  <a:pt x="5097" y="5961"/>
                </a:cubicBezTo>
                <a:cubicBezTo>
                  <a:pt x="5097" y="4889"/>
                  <a:pt x="5037" y="3830"/>
                  <a:pt x="4930" y="2758"/>
                </a:cubicBezTo>
                <a:cubicBezTo>
                  <a:pt x="4930" y="2734"/>
                  <a:pt x="4918" y="2722"/>
                  <a:pt x="4906" y="2710"/>
                </a:cubicBezTo>
                <a:cubicBezTo>
                  <a:pt x="5049" y="2698"/>
                  <a:pt x="5204" y="2675"/>
                  <a:pt x="5359" y="2663"/>
                </a:cubicBezTo>
                <a:close/>
                <a:moveTo>
                  <a:pt x="703" y="5425"/>
                </a:moveTo>
                <a:lnTo>
                  <a:pt x="703" y="6151"/>
                </a:lnTo>
                <a:cubicBezTo>
                  <a:pt x="537" y="5961"/>
                  <a:pt x="394" y="5782"/>
                  <a:pt x="227" y="5604"/>
                </a:cubicBezTo>
                <a:lnTo>
                  <a:pt x="227" y="5604"/>
                </a:lnTo>
                <a:cubicBezTo>
                  <a:pt x="261" y="5616"/>
                  <a:pt x="296" y="5622"/>
                  <a:pt x="330" y="5622"/>
                </a:cubicBezTo>
                <a:cubicBezTo>
                  <a:pt x="462" y="5622"/>
                  <a:pt x="590" y="5538"/>
                  <a:pt x="703" y="5425"/>
                </a:cubicBezTo>
                <a:close/>
                <a:moveTo>
                  <a:pt x="8037" y="3294"/>
                </a:moveTo>
                <a:lnTo>
                  <a:pt x="8037" y="3294"/>
                </a:lnTo>
                <a:cubicBezTo>
                  <a:pt x="8216" y="3401"/>
                  <a:pt x="8395" y="3496"/>
                  <a:pt x="8561" y="3639"/>
                </a:cubicBezTo>
                <a:cubicBezTo>
                  <a:pt x="8490" y="4484"/>
                  <a:pt x="8430" y="5342"/>
                  <a:pt x="8359" y="6199"/>
                </a:cubicBezTo>
                <a:cubicBezTo>
                  <a:pt x="8311" y="5223"/>
                  <a:pt x="8204" y="4258"/>
                  <a:pt x="8037" y="3294"/>
                </a:cubicBezTo>
                <a:close/>
                <a:moveTo>
                  <a:pt x="6144" y="2675"/>
                </a:moveTo>
                <a:lnTo>
                  <a:pt x="6644" y="2770"/>
                </a:lnTo>
                <a:cubicBezTo>
                  <a:pt x="6668" y="3949"/>
                  <a:pt x="6585" y="5104"/>
                  <a:pt x="6359" y="6258"/>
                </a:cubicBezTo>
                <a:cubicBezTo>
                  <a:pt x="6359" y="5068"/>
                  <a:pt x="6299" y="3865"/>
                  <a:pt x="6144" y="2675"/>
                </a:cubicBezTo>
                <a:close/>
                <a:moveTo>
                  <a:pt x="767" y="5491"/>
                </a:moveTo>
                <a:cubicBezTo>
                  <a:pt x="769" y="5491"/>
                  <a:pt x="778" y="5528"/>
                  <a:pt x="798" y="5627"/>
                </a:cubicBezTo>
                <a:cubicBezTo>
                  <a:pt x="834" y="5913"/>
                  <a:pt x="918" y="6175"/>
                  <a:pt x="977" y="6461"/>
                </a:cubicBezTo>
                <a:cubicBezTo>
                  <a:pt x="918" y="6389"/>
                  <a:pt x="870" y="6330"/>
                  <a:pt x="810" y="6270"/>
                </a:cubicBezTo>
                <a:cubicBezTo>
                  <a:pt x="810" y="6104"/>
                  <a:pt x="822" y="5937"/>
                  <a:pt x="810" y="5794"/>
                </a:cubicBezTo>
                <a:cubicBezTo>
                  <a:pt x="802" y="5718"/>
                  <a:pt x="763" y="5491"/>
                  <a:pt x="767" y="5491"/>
                </a:cubicBezTo>
                <a:close/>
                <a:moveTo>
                  <a:pt x="4787" y="2722"/>
                </a:moveTo>
                <a:lnTo>
                  <a:pt x="4787" y="2758"/>
                </a:lnTo>
                <a:cubicBezTo>
                  <a:pt x="4787" y="4020"/>
                  <a:pt x="4668" y="5270"/>
                  <a:pt x="4430" y="6508"/>
                </a:cubicBezTo>
                <a:cubicBezTo>
                  <a:pt x="4382" y="5282"/>
                  <a:pt x="4323" y="4068"/>
                  <a:pt x="4275" y="2829"/>
                </a:cubicBezTo>
                <a:cubicBezTo>
                  <a:pt x="4442" y="2782"/>
                  <a:pt x="4608" y="2758"/>
                  <a:pt x="4787" y="2722"/>
                </a:cubicBezTo>
                <a:close/>
                <a:moveTo>
                  <a:pt x="16336" y="1472"/>
                </a:moveTo>
                <a:cubicBezTo>
                  <a:pt x="16348" y="2341"/>
                  <a:pt x="16348" y="3199"/>
                  <a:pt x="16360" y="4080"/>
                </a:cubicBezTo>
                <a:cubicBezTo>
                  <a:pt x="16372" y="4806"/>
                  <a:pt x="16550" y="5877"/>
                  <a:pt x="16348" y="6639"/>
                </a:cubicBezTo>
                <a:lnTo>
                  <a:pt x="16217" y="1555"/>
                </a:lnTo>
                <a:cubicBezTo>
                  <a:pt x="16253" y="1520"/>
                  <a:pt x="16288" y="1508"/>
                  <a:pt x="16336" y="1472"/>
                </a:cubicBezTo>
                <a:close/>
                <a:moveTo>
                  <a:pt x="7490" y="3020"/>
                </a:moveTo>
                <a:lnTo>
                  <a:pt x="7490" y="3020"/>
                </a:lnTo>
                <a:cubicBezTo>
                  <a:pt x="7621" y="3079"/>
                  <a:pt x="7740" y="3139"/>
                  <a:pt x="7883" y="3199"/>
                </a:cubicBezTo>
                <a:cubicBezTo>
                  <a:pt x="7859" y="4437"/>
                  <a:pt x="7740" y="5639"/>
                  <a:pt x="7537" y="6854"/>
                </a:cubicBezTo>
                <a:cubicBezTo>
                  <a:pt x="7537" y="5568"/>
                  <a:pt x="7525" y="4306"/>
                  <a:pt x="7490" y="3020"/>
                </a:cubicBezTo>
                <a:close/>
                <a:moveTo>
                  <a:pt x="1941" y="4080"/>
                </a:moveTo>
                <a:lnTo>
                  <a:pt x="1941" y="4091"/>
                </a:lnTo>
                <a:cubicBezTo>
                  <a:pt x="1870" y="5008"/>
                  <a:pt x="1870" y="5937"/>
                  <a:pt x="1727" y="6830"/>
                </a:cubicBezTo>
                <a:lnTo>
                  <a:pt x="1727" y="6913"/>
                </a:lnTo>
                <a:cubicBezTo>
                  <a:pt x="1727" y="6889"/>
                  <a:pt x="1727" y="6889"/>
                  <a:pt x="1715" y="6878"/>
                </a:cubicBezTo>
                <a:cubicBezTo>
                  <a:pt x="1644" y="6687"/>
                  <a:pt x="1632" y="6449"/>
                  <a:pt x="1584" y="6235"/>
                </a:cubicBezTo>
                <a:cubicBezTo>
                  <a:pt x="1489" y="5735"/>
                  <a:pt x="1465" y="5211"/>
                  <a:pt x="1465" y="4711"/>
                </a:cubicBezTo>
                <a:cubicBezTo>
                  <a:pt x="1465" y="4669"/>
                  <a:pt x="1438" y="4648"/>
                  <a:pt x="1410" y="4648"/>
                </a:cubicBezTo>
                <a:cubicBezTo>
                  <a:pt x="1382" y="4648"/>
                  <a:pt x="1352" y="4669"/>
                  <a:pt x="1346" y="4711"/>
                </a:cubicBezTo>
                <a:cubicBezTo>
                  <a:pt x="1346" y="4961"/>
                  <a:pt x="1132" y="6592"/>
                  <a:pt x="1120" y="6592"/>
                </a:cubicBezTo>
                <a:cubicBezTo>
                  <a:pt x="1013" y="6520"/>
                  <a:pt x="882" y="5604"/>
                  <a:pt x="822" y="5270"/>
                </a:cubicBezTo>
                <a:cubicBezTo>
                  <a:pt x="977" y="5092"/>
                  <a:pt x="1096" y="4901"/>
                  <a:pt x="1179" y="4794"/>
                </a:cubicBezTo>
                <a:cubicBezTo>
                  <a:pt x="1418" y="4544"/>
                  <a:pt x="1668" y="4294"/>
                  <a:pt x="1941" y="4080"/>
                </a:cubicBezTo>
                <a:close/>
                <a:moveTo>
                  <a:pt x="5501" y="3544"/>
                </a:moveTo>
                <a:cubicBezTo>
                  <a:pt x="5620" y="4675"/>
                  <a:pt x="5644" y="5806"/>
                  <a:pt x="5585" y="6937"/>
                </a:cubicBezTo>
                <a:cubicBezTo>
                  <a:pt x="5442" y="6925"/>
                  <a:pt x="5299" y="6913"/>
                  <a:pt x="5156" y="6889"/>
                </a:cubicBezTo>
                <a:lnTo>
                  <a:pt x="5085" y="6889"/>
                </a:lnTo>
                <a:cubicBezTo>
                  <a:pt x="5299" y="5794"/>
                  <a:pt x="5442" y="4675"/>
                  <a:pt x="5501" y="3544"/>
                </a:cubicBezTo>
                <a:close/>
                <a:moveTo>
                  <a:pt x="4882" y="4175"/>
                </a:moveTo>
                <a:cubicBezTo>
                  <a:pt x="4930" y="5080"/>
                  <a:pt x="4966" y="5973"/>
                  <a:pt x="4930" y="6878"/>
                </a:cubicBezTo>
                <a:cubicBezTo>
                  <a:pt x="4930" y="6889"/>
                  <a:pt x="4930" y="6913"/>
                  <a:pt x="4942" y="6913"/>
                </a:cubicBezTo>
                <a:cubicBezTo>
                  <a:pt x="4787" y="6925"/>
                  <a:pt x="4632" y="6949"/>
                  <a:pt x="4489" y="6985"/>
                </a:cubicBezTo>
                <a:cubicBezTo>
                  <a:pt x="4692" y="6044"/>
                  <a:pt x="4823" y="5104"/>
                  <a:pt x="4882" y="4175"/>
                </a:cubicBezTo>
                <a:close/>
                <a:moveTo>
                  <a:pt x="2751" y="3496"/>
                </a:moveTo>
                <a:cubicBezTo>
                  <a:pt x="2584" y="4723"/>
                  <a:pt x="2322" y="5961"/>
                  <a:pt x="2215" y="7175"/>
                </a:cubicBezTo>
                <a:lnTo>
                  <a:pt x="2180" y="6199"/>
                </a:lnTo>
                <a:cubicBezTo>
                  <a:pt x="2144" y="5496"/>
                  <a:pt x="2108" y="4782"/>
                  <a:pt x="2072" y="4080"/>
                </a:cubicBezTo>
                <a:cubicBezTo>
                  <a:pt x="2072" y="4032"/>
                  <a:pt x="2037" y="4020"/>
                  <a:pt x="2013" y="4020"/>
                </a:cubicBezTo>
                <a:cubicBezTo>
                  <a:pt x="2251" y="3830"/>
                  <a:pt x="2489" y="3651"/>
                  <a:pt x="2751" y="3496"/>
                </a:cubicBezTo>
                <a:close/>
                <a:moveTo>
                  <a:pt x="4132" y="2877"/>
                </a:moveTo>
                <a:lnTo>
                  <a:pt x="4132" y="2877"/>
                </a:lnTo>
                <a:cubicBezTo>
                  <a:pt x="4085" y="3706"/>
                  <a:pt x="3802" y="7235"/>
                  <a:pt x="3682" y="7235"/>
                </a:cubicBezTo>
                <a:cubicBezTo>
                  <a:pt x="3681" y="7235"/>
                  <a:pt x="3680" y="7235"/>
                  <a:pt x="3680" y="7235"/>
                </a:cubicBezTo>
                <a:lnTo>
                  <a:pt x="3680" y="7235"/>
                </a:lnTo>
                <a:cubicBezTo>
                  <a:pt x="3680" y="7235"/>
                  <a:pt x="3680" y="7235"/>
                  <a:pt x="3680" y="7235"/>
                </a:cubicBezTo>
                <a:cubicBezTo>
                  <a:pt x="3739" y="7235"/>
                  <a:pt x="3656" y="3816"/>
                  <a:pt x="3620" y="3056"/>
                </a:cubicBezTo>
                <a:cubicBezTo>
                  <a:pt x="3787" y="2972"/>
                  <a:pt x="3954" y="2925"/>
                  <a:pt x="4132" y="2877"/>
                </a:cubicBezTo>
                <a:close/>
                <a:moveTo>
                  <a:pt x="4192" y="4615"/>
                </a:moveTo>
                <a:cubicBezTo>
                  <a:pt x="4216" y="5413"/>
                  <a:pt x="4251" y="6235"/>
                  <a:pt x="4275" y="7044"/>
                </a:cubicBezTo>
                <a:cubicBezTo>
                  <a:pt x="4096" y="7116"/>
                  <a:pt x="3930" y="7187"/>
                  <a:pt x="3775" y="7294"/>
                </a:cubicBezTo>
                <a:cubicBezTo>
                  <a:pt x="3966" y="6401"/>
                  <a:pt x="4108" y="5520"/>
                  <a:pt x="4192" y="4615"/>
                </a:cubicBezTo>
                <a:close/>
                <a:moveTo>
                  <a:pt x="16476" y="1550"/>
                </a:moveTo>
                <a:lnTo>
                  <a:pt x="16476" y="1550"/>
                </a:lnTo>
                <a:cubicBezTo>
                  <a:pt x="16478" y="1550"/>
                  <a:pt x="16491" y="2116"/>
                  <a:pt x="16491" y="2186"/>
                </a:cubicBezTo>
                <a:cubicBezTo>
                  <a:pt x="16527" y="2603"/>
                  <a:pt x="16586" y="3044"/>
                  <a:pt x="16610" y="3460"/>
                </a:cubicBezTo>
                <a:cubicBezTo>
                  <a:pt x="16705" y="4377"/>
                  <a:pt x="16789" y="5306"/>
                  <a:pt x="16872" y="6235"/>
                </a:cubicBezTo>
                <a:cubicBezTo>
                  <a:pt x="16693" y="6699"/>
                  <a:pt x="16455" y="7128"/>
                  <a:pt x="16158" y="7532"/>
                </a:cubicBezTo>
                <a:cubicBezTo>
                  <a:pt x="16181" y="7211"/>
                  <a:pt x="16181" y="6889"/>
                  <a:pt x="16181" y="6580"/>
                </a:cubicBezTo>
                <a:cubicBezTo>
                  <a:pt x="16181" y="6735"/>
                  <a:pt x="16193" y="6878"/>
                  <a:pt x="16193" y="7032"/>
                </a:cubicBezTo>
                <a:cubicBezTo>
                  <a:pt x="16193" y="7077"/>
                  <a:pt x="16235" y="7112"/>
                  <a:pt x="16278" y="7112"/>
                </a:cubicBezTo>
                <a:cubicBezTo>
                  <a:pt x="16304" y="7112"/>
                  <a:pt x="16330" y="7099"/>
                  <a:pt x="16348" y="7068"/>
                </a:cubicBezTo>
                <a:cubicBezTo>
                  <a:pt x="16658" y="6508"/>
                  <a:pt x="16550" y="5818"/>
                  <a:pt x="16539" y="5211"/>
                </a:cubicBezTo>
                <a:cubicBezTo>
                  <a:pt x="16527" y="4270"/>
                  <a:pt x="16515" y="3318"/>
                  <a:pt x="16491" y="2389"/>
                </a:cubicBezTo>
                <a:cubicBezTo>
                  <a:pt x="16491" y="2186"/>
                  <a:pt x="16491" y="2008"/>
                  <a:pt x="16479" y="1817"/>
                </a:cubicBezTo>
                <a:cubicBezTo>
                  <a:pt x="16476" y="1623"/>
                  <a:pt x="16475" y="1550"/>
                  <a:pt x="16476" y="1550"/>
                </a:cubicBezTo>
                <a:close/>
                <a:moveTo>
                  <a:pt x="6109" y="3806"/>
                </a:moveTo>
                <a:cubicBezTo>
                  <a:pt x="6192" y="4877"/>
                  <a:pt x="6228" y="5949"/>
                  <a:pt x="6180" y="7032"/>
                </a:cubicBezTo>
                <a:cubicBezTo>
                  <a:pt x="6180" y="7077"/>
                  <a:pt x="6218" y="7101"/>
                  <a:pt x="6256" y="7101"/>
                </a:cubicBezTo>
                <a:cubicBezTo>
                  <a:pt x="6290" y="7101"/>
                  <a:pt x="6324" y="7083"/>
                  <a:pt x="6335" y="7044"/>
                </a:cubicBezTo>
                <a:cubicBezTo>
                  <a:pt x="6585" y="6044"/>
                  <a:pt x="6728" y="5044"/>
                  <a:pt x="6775" y="4032"/>
                </a:cubicBezTo>
                <a:cubicBezTo>
                  <a:pt x="6871" y="5104"/>
                  <a:pt x="6894" y="6163"/>
                  <a:pt x="6847" y="7235"/>
                </a:cubicBezTo>
                <a:cubicBezTo>
                  <a:pt x="6847" y="7288"/>
                  <a:pt x="6886" y="7315"/>
                  <a:pt x="6926" y="7315"/>
                </a:cubicBezTo>
                <a:cubicBezTo>
                  <a:pt x="6966" y="7315"/>
                  <a:pt x="7008" y="7288"/>
                  <a:pt x="7014" y="7235"/>
                </a:cubicBezTo>
                <a:cubicBezTo>
                  <a:pt x="7133" y="6199"/>
                  <a:pt x="7240" y="5151"/>
                  <a:pt x="7359" y="4115"/>
                </a:cubicBezTo>
                <a:cubicBezTo>
                  <a:pt x="7383" y="5282"/>
                  <a:pt x="7383" y="6461"/>
                  <a:pt x="7371" y="7640"/>
                </a:cubicBezTo>
                <a:cubicBezTo>
                  <a:pt x="6835" y="7342"/>
                  <a:pt x="6299" y="7092"/>
                  <a:pt x="5716" y="6973"/>
                </a:cubicBezTo>
                <a:lnTo>
                  <a:pt x="5716" y="6949"/>
                </a:lnTo>
                <a:cubicBezTo>
                  <a:pt x="5930" y="5913"/>
                  <a:pt x="6049" y="4865"/>
                  <a:pt x="6109" y="3806"/>
                </a:cubicBezTo>
                <a:close/>
                <a:moveTo>
                  <a:pt x="15562" y="4675"/>
                </a:moveTo>
                <a:cubicBezTo>
                  <a:pt x="15586" y="5627"/>
                  <a:pt x="15574" y="6580"/>
                  <a:pt x="15503" y="7532"/>
                </a:cubicBezTo>
                <a:cubicBezTo>
                  <a:pt x="15503" y="7544"/>
                  <a:pt x="15503" y="7592"/>
                  <a:pt x="15479" y="7651"/>
                </a:cubicBezTo>
                <a:cubicBezTo>
                  <a:pt x="15443" y="7461"/>
                  <a:pt x="15396" y="7270"/>
                  <a:pt x="15384" y="7211"/>
                </a:cubicBezTo>
                <a:cubicBezTo>
                  <a:pt x="15336" y="6830"/>
                  <a:pt x="15288" y="6461"/>
                  <a:pt x="15276" y="6092"/>
                </a:cubicBezTo>
                <a:cubicBezTo>
                  <a:pt x="15276" y="5937"/>
                  <a:pt x="15265" y="5794"/>
                  <a:pt x="15265" y="5639"/>
                </a:cubicBezTo>
                <a:cubicBezTo>
                  <a:pt x="15265" y="5596"/>
                  <a:pt x="15226" y="5575"/>
                  <a:pt x="15187" y="5575"/>
                </a:cubicBezTo>
                <a:cubicBezTo>
                  <a:pt x="15162" y="5575"/>
                  <a:pt x="15136" y="5585"/>
                  <a:pt x="15122" y="5604"/>
                </a:cubicBezTo>
                <a:cubicBezTo>
                  <a:pt x="15300" y="5306"/>
                  <a:pt x="15443" y="4984"/>
                  <a:pt x="15562" y="4675"/>
                </a:cubicBezTo>
                <a:close/>
                <a:moveTo>
                  <a:pt x="3454" y="3127"/>
                </a:moveTo>
                <a:cubicBezTo>
                  <a:pt x="3370" y="4711"/>
                  <a:pt x="3156" y="6199"/>
                  <a:pt x="2834" y="7723"/>
                </a:cubicBezTo>
                <a:cubicBezTo>
                  <a:pt x="2811" y="7592"/>
                  <a:pt x="2811" y="7449"/>
                  <a:pt x="2811" y="7306"/>
                </a:cubicBezTo>
                <a:cubicBezTo>
                  <a:pt x="2834" y="6878"/>
                  <a:pt x="2834" y="6449"/>
                  <a:pt x="2846" y="6020"/>
                </a:cubicBezTo>
                <a:cubicBezTo>
                  <a:pt x="2858" y="5151"/>
                  <a:pt x="2894" y="4294"/>
                  <a:pt x="2906" y="3425"/>
                </a:cubicBezTo>
                <a:lnTo>
                  <a:pt x="2906" y="3413"/>
                </a:lnTo>
                <a:cubicBezTo>
                  <a:pt x="3073" y="3306"/>
                  <a:pt x="3251" y="3222"/>
                  <a:pt x="3430" y="3139"/>
                </a:cubicBezTo>
                <a:cubicBezTo>
                  <a:pt x="3442" y="3139"/>
                  <a:pt x="3442" y="3139"/>
                  <a:pt x="3454" y="3127"/>
                </a:cubicBezTo>
                <a:close/>
                <a:moveTo>
                  <a:pt x="8752" y="3782"/>
                </a:moveTo>
                <a:cubicBezTo>
                  <a:pt x="8930" y="3913"/>
                  <a:pt x="9109" y="4080"/>
                  <a:pt x="9276" y="4258"/>
                </a:cubicBezTo>
                <a:cubicBezTo>
                  <a:pt x="9407" y="4413"/>
                  <a:pt x="9550" y="4556"/>
                  <a:pt x="9692" y="4711"/>
                </a:cubicBezTo>
                <a:cubicBezTo>
                  <a:pt x="9681" y="4723"/>
                  <a:pt x="9681" y="4723"/>
                  <a:pt x="9681" y="4746"/>
                </a:cubicBezTo>
                <a:lnTo>
                  <a:pt x="9049" y="7782"/>
                </a:lnTo>
                <a:cubicBezTo>
                  <a:pt x="9026" y="6449"/>
                  <a:pt x="8919" y="5127"/>
                  <a:pt x="8752" y="3782"/>
                </a:cubicBezTo>
                <a:close/>
                <a:moveTo>
                  <a:pt x="1965" y="5377"/>
                </a:moveTo>
                <a:cubicBezTo>
                  <a:pt x="1989" y="6211"/>
                  <a:pt x="2084" y="7056"/>
                  <a:pt x="2132" y="7878"/>
                </a:cubicBezTo>
                <a:cubicBezTo>
                  <a:pt x="1822" y="7485"/>
                  <a:pt x="1513" y="7104"/>
                  <a:pt x="1191" y="6735"/>
                </a:cubicBezTo>
                <a:cubicBezTo>
                  <a:pt x="1275" y="6449"/>
                  <a:pt x="1334" y="6163"/>
                  <a:pt x="1370" y="5877"/>
                </a:cubicBezTo>
                <a:cubicBezTo>
                  <a:pt x="1453" y="6377"/>
                  <a:pt x="1608" y="6913"/>
                  <a:pt x="1703" y="7282"/>
                </a:cubicBezTo>
                <a:cubicBezTo>
                  <a:pt x="1709" y="7309"/>
                  <a:pt x="1731" y="7322"/>
                  <a:pt x="1755" y="7322"/>
                </a:cubicBezTo>
                <a:cubicBezTo>
                  <a:pt x="1784" y="7322"/>
                  <a:pt x="1816" y="7303"/>
                  <a:pt x="1822" y="7270"/>
                </a:cubicBezTo>
                <a:cubicBezTo>
                  <a:pt x="1870" y="6687"/>
                  <a:pt x="1906" y="6116"/>
                  <a:pt x="1953" y="5544"/>
                </a:cubicBezTo>
                <a:cubicBezTo>
                  <a:pt x="1953" y="5496"/>
                  <a:pt x="1965" y="5437"/>
                  <a:pt x="1965" y="5377"/>
                </a:cubicBezTo>
                <a:close/>
                <a:moveTo>
                  <a:pt x="15110" y="5627"/>
                </a:moveTo>
                <a:lnTo>
                  <a:pt x="15110" y="5651"/>
                </a:lnTo>
                <a:cubicBezTo>
                  <a:pt x="15122" y="6139"/>
                  <a:pt x="15145" y="6616"/>
                  <a:pt x="15122" y="7104"/>
                </a:cubicBezTo>
                <a:cubicBezTo>
                  <a:pt x="15122" y="7342"/>
                  <a:pt x="15110" y="7580"/>
                  <a:pt x="15098" y="7830"/>
                </a:cubicBezTo>
                <a:cubicBezTo>
                  <a:pt x="15098" y="7866"/>
                  <a:pt x="15086" y="7901"/>
                  <a:pt x="15086" y="7961"/>
                </a:cubicBezTo>
                <a:cubicBezTo>
                  <a:pt x="15062" y="7818"/>
                  <a:pt x="15050" y="7651"/>
                  <a:pt x="15038" y="7497"/>
                </a:cubicBezTo>
                <a:cubicBezTo>
                  <a:pt x="14991" y="6985"/>
                  <a:pt x="14967" y="6449"/>
                  <a:pt x="14919" y="5925"/>
                </a:cubicBezTo>
                <a:cubicBezTo>
                  <a:pt x="14991" y="5830"/>
                  <a:pt x="15050" y="5735"/>
                  <a:pt x="15110" y="5627"/>
                </a:cubicBezTo>
                <a:close/>
                <a:moveTo>
                  <a:pt x="8002" y="4080"/>
                </a:moveTo>
                <a:cubicBezTo>
                  <a:pt x="8192" y="5425"/>
                  <a:pt x="8252" y="6758"/>
                  <a:pt x="8192" y="8128"/>
                </a:cubicBezTo>
                <a:lnTo>
                  <a:pt x="7525" y="7723"/>
                </a:lnTo>
                <a:cubicBezTo>
                  <a:pt x="7776" y="6520"/>
                  <a:pt x="7942" y="5306"/>
                  <a:pt x="8002" y="4080"/>
                </a:cubicBezTo>
                <a:close/>
                <a:moveTo>
                  <a:pt x="15717" y="6020"/>
                </a:moveTo>
                <a:cubicBezTo>
                  <a:pt x="15777" y="6616"/>
                  <a:pt x="15824" y="7187"/>
                  <a:pt x="15860" y="7782"/>
                </a:cubicBezTo>
                <a:cubicBezTo>
                  <a:pt x="15860" y="7818"/>
                  <a:pt x="15872" y="7842"/>
                  <a:pt x="15896" y="7842"/>
                </a:cubicBezTo>
                <a:cubicBezTo>
                  <a:pt x="15800" y="7961"/>
                  <a:pt x="15693" y="8068"/>
                  <a:pt x="15574" y="8175"/>
                </a:cubicBezTo>
                <a:cubicBezTo>
                  <a:pt x="15646" y="7461"/>
                  <a:pt x="15705" y="6735"/>
                  <a:pt x="15717" y="6020"/>
                </a:cubicBezTo>
                <a:close/>
                <a:moveTo>
                  <a:pt x="3537" y="4294"/>
                </a:moveTo>
                <a:cubicBezTo>
                  <a:pt x="3561" y="5330"/>
                  <a:pt x="3573" y="6389"/>
                  <a:pt x="3561" y="7425"/>
                </a:cubicBezTo>
                <a:cubicBezTo>
                  <a:pt x="3251" y="7663"/>
                  <a:pt x="3001" y="7961"/>
                  <a:pt x="2799" y="8306"/>
                </a:cubicBezTo>
                <a:cubicBezTo>
                  <a:pt x="3251" y="6997"/>
                  <a:pt x="3430" y="5639"/>
                  <a:pt x="3537" y="4294"/>
                </a:cubicBezTo>
                <a:close/>
                <a:moveTo>
                  <a:pt x="9847" y="4865"/>
                </a:moveTo>
                <a:cubicBezTo>
                  <a:pt x="10026" y="5080"/>
                  <a:pt x="10216" y="5270"/>
                  <a:pt x="10395" y="5485"/>
                </a:cubicBezTo>
                <a:cubicBezTo>
                  <a:pt x="10385" y="5479"/>
                  <a:pt x="10375" y="5477"/>
                  <a:pt x="10365" y="5477"/>
                </a:cubicBezTo>
                <a:cubicBezTo>
                  <a:pt x="10329" y="5477"/>
                  <a:pt x="10300" y="5509"/>
                  <a:pt x="10300" y="5556"/>
                </a:cubicBezTo>
                <a:cubicBezTo>
                  <a:pt x="10288" y="6508"/>
                  <a:pt x="10204" y="7449"/>
                  <a:pt x="10038" y="8366"/>
                </a:cubicBezTo>
                <a:cubicBezTo>
                  <a:pt x="9978" y="7187"/>
                  <a:pt x="9895" y="6032"/>
                  <a:pt x="9847" y="4865"/>
                </a:cubicBezTo>
                <a:close/>
                <a:moveTo>
                  <a:pt x="10466" y="5520"/>
                </a:moveTo>
                <a:cubicBezTo>
                  <a:pt x="10645" y="5723"/>
                  <a:pt x="10824" y="5901"/>
                  <a:pt x="11002" y="6044"/>
                </a:cubicBezTo>
                <a:cubicBezTo>
                  <a:pt x="10990" y="6056"/>
                  <a:pt x="10990" y="6080"/>
                  <a:pt x="10990" y="6092"/>
                </a:cubicBezTo>
                <a:cubicBezTo>
                  <a:pt x="10919" y="6878"/>
                  <a:pt x="10812" y="7663"/>
                  <a:pt x="10681" y="8437"/>
                </a:cubicBezTo>
                <a:cubicBezTo>
                  <a:pt x="10645" y="7473"/>
                  <a:pt x="10585" y="6508"/>
                  <a:pt x="10466" y="5544"/>
                </a:cubicBezTo>
                <a:lnTo>
                  <a:pt x="10466" y="5520"/>
                </a:lnTo>
                <a:close/>
                <a:moveTo>
                  <a:pt x="15265" y="7401"/>
                </a:moveTo>
                <a:cubicBezTo>
                  <a:pt x="15300" y="7699"/>
                  <a:pt x="15348" y="7997"/>
                  <a:pt x="15419" y="8282"/>
                </a:cubicBezTo>
                <a:cubicBezTo>
                  <a:pt x="15419" y="8294"/>
                  <a:pt x="15419" y="8294"/>
                  <a:pt x="15431" y="8306"/>
                </a:cubicBezTo>
                <a:cubicBezTo>
                  <a:pt x="15348" y="8378"/>
                  <a:pt x="15265" y="8461"/>
                  <a:pt x="15169" y="8521"/>
                </a:cubicBezTo>
                <a:cubicBezTo>
                  <a:pt x="15217" y="8140"/>
                  <a:pt x="15241" y="7771"/>
                  <a:pt x="15265" y="7401"/>
                </a:cubicBezTo>
                <a:close/>
                <a:moveTo>
                  <a:pt x="2680" y="4865"/>
                </a:moveTo>
                <a:lnTo>
                  <a:pt x="2680" y="4865"/>
                </a:lnTo>
                <a:cubicBezTo>
                  <a:pt x="2656" y="6151"/>
                  <a:pt x="2620" y="8068"/>
                  <a:pt x="2620" y="8318"/>
                </a:cubicBezTo>
                <a:cubicBezTo>
                  <a:pt x="2620" y="8373"/>
                  <a:pt x="2651" y="8397"/>
                  <a:pt x="2685" y="8397"/>
                </a:cubicBezTo>
                <a:cubicBezTo>
                  <a:pt x="2703" y="8397"/>
                  <a:pt x="2723" y="8390"/>
                  <a:pt x="2739" y="8378"/>
                </a:cubicBezTo>
                <a:lnTo>
                  <a:pt x="2739" y="8378"/>
                </a:lnTo>
                <a:cubicBezTo>
                  <a:pt x="2727" y="8425"/>
                  <a:pt x="2703" y="8485"/>
                  <a:pt x="2668" y="8544"/>
                </a:cubicBezTo>
                <a:cubicBezTo>
                  <a:pt x="2537" y="8378"/>
                  <a:pt x="2382" y="8199"/>
                  <a:pt x="2251" y="8044"/>
                </a:cubicBezTo>
                <a:cubicBezTo>
                  <a:pt x="2358" y="7282"/>
                  <a:pt x="2465" y="6508"/>
                  <a:pt x="2561" y="5746"/>
                </a:cubicBezTo>
                <a:cubicBezTo>
                  <a:pt x="2608" y="5449"/>
                  <a:pt x="2632" y="5163"/>
                  <a:pt x="2680" y="4865"/>
                </a:cubicBezTo>
                <a:close/>
                <a:moveTo>
                  <a:pt x="8657" y="4437"/>
                </a:moveTo>
                <a:cubicBezTo>
                  <a:pt x="8799" y="5794"/>
                  <a:pt x="8871" y="7163"/>
                  <a:pt x="8871" y="8521"/>
                </a:cubicBezTo>
                <a:cubicBezTo>
                  <a:pt x="8871" y="8531"/>
                  <a:pt x="8871" y="8541"/>
                  <a:pt x="8886" y="8552"/>
                </a:cubicBezTo>
                <a:lnTo>
                  <a:pt x="8886" y="8552"/>
                </a:lnTo>
                <a:cubicBezTo>
                  <a:pt x="8722" y="8457"/>
                  <a:pt x="8546" y="8340"/>
                  <a:pt x="8359" y="8235"/>
                </a:cubicBezTo>
                <a:lnTo>
                  <a:pt x="8359" y="8223"/>
                </a:lnTo>
                <a:cubicBezTo>
                  <a:pt x="8454" y="6949"/>
                  <a:pt x="8549" y="5699"/>
                  <a:pt x="8657" y="4437"/>
                </a:cubicBezTo>
                <a:close/>
                <a:moveTo>
                  <a:pt x="11157" y="6163"/>
                </a:moveTo>
                <a:lnTo>
                  <a:pt x="11157" y="6163"/>
                </a:lnTo>
                <a:cubicBezTo>
                  <a:pt x="11466" y="6413"/>
                  <a:pt x="11812" y="6616"/>
                  <a:pt x="12193" y="6747"/>
                </a:cubicBezTo>
                <a:lnTo>
                  <a:pt x="12193" y="6818"/>
                </a:lnTo>
                <a:cubicBezTo>
                  <a:pt x="12174" y="6809"/>
                  <a:pt x="12152" y="6803"/>
                  <a:pt x="12131" y="6803"/>
                </a:cubicBezTo>
                <a:cubicBezTo>
                  <a:pt x="12099" y="6803"/>
                  <a:pt x="12069" y="6817"/>
                  <a:pt x="12062" y="6854"/>
                </a:cubicBezTo>
                <a:cubicBezTo>
                  <a:pt x="11967" y="7235"/>
                  <a:pt x="11895" y="7604"/>
                  <a:pt x="11836" y="7997"/>
                </a:cubicBezTo>
                <a:cubicBezTo>
                  <a:pt x="11812" y="7580"/>
                  <a:pt x="11764" y="7151"/>
                  <a:pt x="11681" y="6711"/>
                </a:cubicBezTo>
                <a:cubicBezTo>
                  <a:pt x="11675" y="6675"/>
                  <a:pt x="11639" y="6657"/>
                  <a:pt x="11603" y="6657"/>
                </a:cubicBezTo>
                <a:cubicBezTo>
                  <a:pt x="11568" y="6657"/>
                  <a:pt x="11532" y="6675"/>
                  <a:pt x="11526" y="6711"/>
                </a:cubicBezTo>
                <a:cubicBezTo>
                  <a:pt x="11419" y="7342"/>
                  <a:pt x="11300" y="7985"/>
                  <a:pt x="11193" y="8604"/>
                </a:cubicBezTo>
                <a:cubicBezTo>
                  <a:pt x="11181" y="7782"/>
                  <a:pt x="11169" y="6985"/>
                  <a:pt x="11157" y="6163"/>
                </a:cubicBezTo>
                <a:close/>
                <a:moveTo>
                  <a:pt x="14133" y="6639"/>
                </a:moveTo>
                <a:lnTo>
                  <a:pt x="14133" y="6639"/>
                </a:lnTo>
                <a:cubicBezTo>
                  <a:pt x="14038" y="7270"/>
                  <a:pt x="13967" y="7901"/>
                  <a:pt x="13872" y="8533"/>
                </a:cubicBezTo>
                <a:cubicBezTo>
                  <a:pt x="13860" y="7985"/>
                  <a:pt x="13848" y="7461"/>
                  <a:pt x="13812" y="6925"/>
                </a:cubicBezTo>
                <a:cubicBezTo>
                  <a:pt x="13812" y="6872"/>
                  <a:pt x="13776" y="6845"/>
                  <a:pt x="13739" y="6845"/>
                </a:cubicBezTo>
                <a:cubicBezTo>
                  <a:pt x="13702" y="6845"/>
                  <a:pt x="13663" y="6872"/>
                  <a:pt x="13657" y="6925"/>
                </a:cubicBezTo>
                <a:cubicBezTo>
                  <a:pt x="13633" y="7092"/>
                  <a:pt x="13538" y="8021"/>
                  <a:pt x="13491" y="8640"/>
                </a:cubicBezTo>
                <a:cubicBezTo>
                  <a:pt x="13479" y="8021"/>
                  <a:pt x="13395" y="7104"/>
                  <a:pt x="13395" y="6937"/>
                </a:cubicBezTo>
                <a:cubicBezTo>
                  <a:pt x="13395" y="6925"/>
                  <a:pt x="13383" y="6913"/>
                  <a:pt x="13371" y="6889"/>
                </a:cubicBezTo>
                <a:cubicBezTo>
                  <a:pt x="13657" y="6866"/>
                  <a:pt x="13907" y="6758"/>
                  <a:pt x="14133" y="6639"/>
                </a:cubicBezTo>
                <a:close/>
                <a:moveTo>
                  <a:pt x="12324" y="6806"/>
                </a:moveTo>
                <a:cubicBezTo>
                  <a:pt x="12455" y="6854"/>
                  <a:pt x="12598" y="6866"/>
                  <a:pt x="12740" y="6889"/>
                </a:cubicBezTo>
                <a:cubicBezTo>
                  <a:pt x="12740" y="6889"/>
                  <a:pt x="12729" y="6889"/>
                  <a:pt x="12729" y="6913"/>
                </a:cubicBezTo>
                <a:lnTo>
                  <a:pt x="12383" y="8842"/>
                </a:lnTo>
                <a:cubicBezTo>
                  <a:pt x="12371" y="8163"/>
                  <a:pt x="12336" y="7485"/>
                  <a:pt x="12324" y="6806"/>
                </a:cubicBezTo>
                <a:close/>
                <a:moveTo>
                  <a:pt x="14753" y="6104"/>
                </a:moveTo>
                <a:cubicBezTo>
                  <a:pt x="14741" y="6473"/>
                  <a:pt x="14705" y="6866"/>
                  <a:pt x="14681" y="7235"/>
                </a:cubicBezTo>
                <a:cubicBezTo>
                  <a:pt x="14669" y="7413"/>
                  <a:pt x="14634" y="8711"/>
                  <a:pt x="14455" y="8842"/>
                </a:cubicBezTo>
                <a:cubicBezTo>
                  <a:pt x="14574" y="8675"/>
                  <a:pt x="14360" y="6973"/>
                  <a:pt x="14324" y="6508"/>
                </a:cubicBezTo>
                <a:cubicBezTo>
                  <a:pt x="14491" y="6389"/>
                  <a:pt x="14622" y="6258"/>
                  <a:pt x="14753" y="6104"/>
                </a:cubicBezTo>
                <a:close/>
                <a:moveTo>
                  <a:pt x="14872" y="7330"/>
                </a:moveTo>
                <a:cubicBezTo>
                  <a:pt x="14895" y="7771"/>
                  <a:pt x="14943" y="8223"/>
                  <a:pt x="14979" y="8652"/>
                </a:cubicBezTo>
                <a:cubicBezTo>
                  <a:pt x="14848" y="8759"/>
                  <a:pt x="14705" y="8830"/>
                  <a:pt x="14574" y="8902"/>
                </a:cubicBezTo>
                <a:cubicBezTo>
                  <a:pt x="14693" y="8413"/>
                  <a:pt x="14812" y="7866"/>
                  <a:pt x="14872" y="7330"/>
                </a:cubicBezTo>
                <a:close/>
                <a:moveTo>
                  <a:pt x="12871" y="6889"/>
                </a:moveTo>
                <a:cubicBezTo>
                  <a:pt x="12955" y="6889"/>
                  <a:pt x="13038" y="6913"/>
                  <a:pt x="13110" y="6913"/>
                </a:cubicBezTo>
                <a:cubicBezTo>
                  <a:pt x="13157" y="6913"/>
                  <a:pt x="13205" y="6913"/>
                  <a:pt x="13252" y="6889"/>
                </a:cubicBezTo>
                <a:lnTo>
                  <a:pt x="13252" y="6889"/>
                </a:lnTo>
                <a:cubicBezTo>
                  <a:pt x="13252" y="6889"/>
                  <a:pt x="13252" y="6913"/>
                  <a:pt x="13240" y="6913"/>
                </a:cubicBezTo>
                <a:cubicBezTo>
                  <a:pt x="13205" y="7104"/>
                  <a:pt x="12943" y="8342"/>
                  <a:pt x="12836" y="8961"/>
                </a:cubicBezTo>
                <a:cubicBezTo>
                  <a:pt x="12848" y="8318"/>
                  <a:pt x="12859" y="7104"/>
                  <a:pt x="12859" y="6913"/>
                </a:cubicBezTo>
                <a:cubicBezTo>
                  <a:pt x="12871" y="6913"/>
                  <a:pt x="12871" y="6913"/>
                  <a:pt x="12871" y="6889"/>
                </a:cubicBezTo>
                <a:close/>
                <a:moveTo>
                  <a:pt x="9704" y="5401"/>
                </a:moveTo>
                <a:cubicBezTo>
                  <a:pt x="9788" y="6616"/>
                  <a:pt x="9847" y="7818"/>
                  <a:pt x="9919" y="9021"/>
                </a:cubicBezTo>
                <a:lnTo>
                  <a:pt x="9919" y="9033"/>
                </a:lnTo>
                <a:cubicBezTo>
                  <a:pt x="9728" y="8961"/>
                  <a:pt x="9526" y="8878"/>
                  <a:pt x="9335" y="8783"/>
                </a:cubicBezTo>
                <a:cubicBezTo>
                  <a:pt x="9216" y="8723"/>
                  <a:pt x="9097" y="8652"/>
                  <a:pt x="8966" y="8592"/>
                </a:cubicBezTo>
                <a:cubicBezTo>
                  <a:pt x="8990" y="8592"/>
                  <a:pt x="9038" y="8568"/>
                  <a:pt x="9049" y="8533"/>
                </a:cubicBezTo>
                <a:cubicBezTo>
                  <a:pt x="9276" y="7485"/>
                  <a:pt x="9490" y="6449"/>
                  <a:pt x="9704" y="5401"/>
                </a:cubicBezTo>
                <a:close/>
                <a:moveTo>
                  <a:pt x="14217" y="7163"/>
                </a:moveTo>
                <a:lnTo>
                  <a:pt x="14372" y="9021"/>
                </a:lnTo>
                <a:cubicBezTo>
                  <a:pt x="14217" y="9092"/>
                  <a:pt x="14086" y="9152"/>
                  <a:pt x="13955" y="9211"/>
                </a:cubicBezTo>
                <a:lnTo>
                  <a:pt x="14217" y="7163"/>
                </a:lnTo>
                <a:close/>
                <a:moveTo>
                  <a:pt x="10407" y="6687"/>
                </a:moveTo>
                <a:cubicBezTo>
                  <a:pt x="10478" y="7532"/>
                  <a:pt x="10514" y="8378"/>
                  <a:pt x="10514" y="9247"/>
                </a:cubicBezTo>
                <a:lnTo>
                  <a:pt x="10514" y="9271"/>
                </a:lnTo>
                <a:cubicBezTo>
                  <a:pt x="10359" y="9211"/>
                  <a:pt x="10192" y="9152"/>
                  <a:pt x="10038" y="9092"/>
                </a:cubicBezTo>
                <a:cubicBezTo>
                  <a:pt x="10050" y="9080"/>
                  <a:pt x="10062" y="9068"/>
                  <a:pt x="10062" y="9056"/>
                </a:cubicBezTo>
                <a:cubicBezTo>
                  <a:pt x="10240" y="8259"/>
                  <a:pt x="10347" y="7473"/>
                  <a:pt x="10407" y="6687"/>
                </a:cubicBezTo>
                <a:close/>
                <a:moveTo>
                  <a:pt x="13693" y="7961"/>
                </a:moveTo>
                <a:cubicBezTo>
                  <a:pt x="13705" y="8390"/>
                  <a:pt x="13729" y="8842"/>
                  <a:pt x="13752" y="9271"/>
                </a:cubicBezTo>
                <a:cubicBezTo>
                  <a:pt x="13693" y="9306"/>
                  <a:pt x="13621" y="9318"/>
                  <a:pt x="13550" y="9354"/>
                </a:cubicBezTo>
                <a:cubicBezTo>
                  <a:pt x="13598" y="8890"/>
                  <a:pt x="13645" y="8425"/>
                  <a:pt x="13693" y="7961"/>
                </a:cubicBezTo>
                <a:close/>
                <a:moveTo>
                  <a:pt x="11014" y="7354"/>
                </a:moveTo>
                <a:cubicBezTo>
                  <a:pt x="11026" y="8044"/>
                  <a:pt x="11050" y="8723"/>
                  <a:pt x="11050" y="9390"/>
                </a:cubicBezTo>
                <a:cubicBezTo>
                  <a:pt x="10919" y="9366"/>
                  <a:pt x="10788" y="9330"/>
                  <a:pt x="10657" y="9306"/>
                </a:cubicBezTo>
                <a:cubicBezTo>
                  <a:pt x="10681" y="9283"/>
                  <a:pt x="10681" y="9271"/>
                  <a:pt x="10693" y="9259"/>
                </a:cubicBezTo>
                <a:cubicBezTo>
                  <a:pt x="10824" y="8640"/>
                  <a:pt x="10931" y="7997"/>
                  <a:pt x="11014" y="7354"/>
                </a:cubicBezTo>
                <a:close/>
                <a:moveTo>
                  <a:pt x="13276" y="7544"/>
                </a:moveTo>
                <a:cubicBezTo>
                  <a:pt x="13312" y="8163"/>
                  <a:pt x="13360" y="8771"/>
                  <a:pt x="13383" y="9390"/>
                </a:cubicBezTo>
                <a:cubicBezTo>
                  <a:pt x="13240" y="9425"/>
                  <a:pt x="13074" y="9449"/>
                  <a:pt x="12907" y="9485"/>
                </a:cubicBezTo>
                <a:cubicBezTo>
                  <a:pt x="13026" y="8842"/>
                  <a:pt x="13157" y="8187"/>
                  <a:pt x="13276" y="7544"/>
                </a:cubicBezTo>
                <a:close/>
                <a:moveTo>
                  <a:pt x="11597" y="7270"/>
                </a:moveTo>
                <a:cubicBezTo>
                  <a:pt x="11705" y="8009"/>
                  <a:pt x="11716" y="8759"/>
                  <a:pt x="11669" y="9497"/>
                </a:cubicBezTo>
                <a:cubicBezTo>
                  <a:pt x="11526" y="9485"/>
                  <a:pt x="11371" y="9449"/>
                  <a:pt x="11228" y="9437"/>
                </a:cubicBezTo>
                <a:cubicBezTo>
                  <a:pt x="11347" y="8711"/>
                  <a:pt x="11478" y="7997"/>
                  <a:pt x="11597" y="7270"/>
                </a:cubicBezTo>
                <a:close/>
                <a:moveTo>
                  <a:pt x="12193" y="7009"/>
                </a:moveTo>
                <a:cubicBezTo>
                  <a:pt x="12205" y="7842"/>
                  <a:pt x="12217" y="8699"/>
                  <a:pt x="12252" y="9533"/>
                </a:cubicBezTo>
                <a:cubicBezTo>
                  <a:pt x="12121" y="9533"/>
                  <a:pt x="11978" y="9533"/>
                  <a:pt x="11836" y="9509"/>
                </a:cubicBezTo>
                <a:cubicBezTo>
                  <a:pt x="11883" y="8663"/>
                  <a:pt x="12002" y="7830"/>
                  <a:pt x="12193" y="7009"/>
                </a:cubicBezTo>
                <a:close/>
                <a:moveTo>
                  <a:pt x="12729" y="7818"/>
                </a:moveTo>
                <a:lnTo>
                  <a:pt x="12729" y="9509"/>
                </a:lnTo>
                <a:cubicBezTo>
                  <a:pt x="12621" y="9509"/>
                  <a:pt x="12526" y="9533"/>
                  <a:pt x="12431" y="9533"/>
                </a:cubicBezTo>
                <a:cubicBezTo>
                  <a:pt x="12538" y="8961"/>
                  <a:pt x="12645" y="8378"/>
                  <a:pt x="12729" y="7818"/>
                </a:cubicBezTo>
                <a:close/>
                <a:moveTo>
                  <a:pt x="18269" y="0"/>
                </a:moveTo>
                <a:cubicBezTo>
                  <a:pt x="18247" y="0"/>
                  <a:pt x="18225" y="6"/>
                  <a:pt x="18205" y="20"/>
                </a:cubicBezTo>
                <a:cubicBezTo>
                  <a:pt x="16372" y="1079"/>
                  <a:pt x="14634" y="2246"/>
                  <a:pt x="12967" y="3544"/>
                </a:cubicBezTo>
                <a:cubicBezTo>
                  <a:pt x="12883" y="3603"/>
                  <a:pt x="12943" y="3734"/>
                  <a:pt x="13026" y="3770"/>
                </a:cubicBezTo>
                <a:cubicBezTo>
                  <a:pt x="13812" y="3996"/>
                  <a:pt x="14610" y="4187"/>
                  <a:pt x="15407" y="4294"/>
                </a:cubicBezTo>
                <a:cubicBezTo>
                  <a:pt x="15157" y="5068"/>
                  <a:pt x="14800" y="5925"/>
                  <a:pt x="14086" y="6354"/>
                </a:cubicBezTo>
                <a:cubicBezTo>
                  <a:pt x="13769" y="6550"/>
                  <a:pt x="13434" y="6633"/>
                  <a:pt x="13098" y="6633"/>
                </a:cubicBezTo>
                <a:cubicBezTo>
                  <a:pt x="12377" y="6633"/>
                  <a:pt x="11654" y="6249"/>
                  <a:pt x="11109" y="5794"/>
                </a:cubicBezTo>
                <a:cubicBezTo>
                  <a:pt x="9942" y="4806"/>
                  <a:pt x="9204" y="3437"/>
                  <a:pt x="7764" y="2818"/>
                </a:cubicBezTo>
                <a:cubicBezTo>
                  <a:pt x="7104" y="2527"/>
                  <a:pt x="6392" y="2387"/>
                  <a:pt x="5680" y="2387"/>
                </a:cubicBezTo>
                <a:cubicBezTo>
                  <a:pt x="4990" y="2387"/>
                  <a:pt x="4300" y="2518"/>
                  <a:pt x="3656" y="2770"/>
                </a:cubicBezTo>
                <a:cubicBezTo>
                  <a:pt x="3037" y="3008"/>
                  <a:pt x="2465" y="3329"/>
                  <a:pt x="1941" y="3746"/>
                </a:cubicBezTo>
                <a:cubicBezTo>
                  <a:pt x="1668" y="3961"/>
                  <a:pt x="1406" y="4199"/>
                  <a:pt x="1168" y="4449"/>
                </a:cubicBezTo>
                <a:cubicBezTo>
                  <a:pt x="1005" y="4611"/>
                  <a:pt x="472" y="5403"/>
                  <a:pt x="202" y="5403"/>
                </a:cubicBezTo>
                <a:cubicBezTo>
                  <a:pt x="194" y="5403"/>
                  <a:pt x="187" y="5402"/>
                  <a:pt x="179" y="5401"/>
                </a:cubicBezTo>
                <a:cubicBezTo>
                  <a:pt x="175" y="5401"/>
                  <a:pt x="171" y="5400"/>
                  <a:pt x="167" y="5400"/>
                </a:cubicBezTo>
                <a:cubicBezTo>
                  <a:pt x="91" y="5400"/>
                  <a:pt x="52" y="5500"/>
                  <a:pt x="120" y="5556"/>
                </a:cubicBezTo>
                <a:cubicBezTo>
                  <a:pt x="120" y="5556"/>
                  <a:pt x="144" y="5556"/>
                  <a:pt x="144" y="5568"/>
                </a:cubicBezTo>
                <a:cubicBezTo>
                  <a:pt x="60" y="5580"/>
                  <a:pt x="1" y="5663"/>
                  <a:pt x="48" y="5711"/>
                </a:cubicBezTo>
                <a:cubicBezTo>
                  <a:pt x="870" y="6818"/>
                  <a:pt x="1763" y="7854"/>
                  <a:pt x="2620" y="8914"/>
                </a:cubicBezTo>
                <a:cubicBezTo>
                  <a:pt x="2650" y="8947"/>
                  <a:pt x="2684" y="8962"/>
                  <a:pt x="2717" y="8962"/>
                </a:cubicBezTo>
                <a:cubicBezTo>
                  <a:pt x="2776" y="8962"/>
                  <a:pt x="2831" y="8915"/>
                  <a:pt x="2846" y="8854"/>
                </a:cubicBezTo>
                <a:cubicBezTo>
                  <a:pt x="3180" y="7937"/>
                  <a:pt x="4025" y="7223"/>
                  <a:pt x="5037" y="7187"/>
                </a:cubicBezTo>
                <a:cubicBezTo>
                  <a:pt x="5058" y="7187"/>
                  <a:pt x="5078" y="7186"/>
                  <a:pt x="5099" y="7186"/>
                </a:cubicBezTo>
                <a:cubicBezTo>
                  <a:pt x="6073" y="7186"/>
                  <a:pt x="6923" y="7733"/>
                  <a:pt x="7728" y="8223"/>
                </a:cubicBezTo>
                <a:cubicBezTo>
                  <a:pt x="9073" y="9021"/>
                  <a:pt x="10538" y="9842"/>
                  <a:pt x="12145" y="9854"/>
                </a:cubicBezTo>
                <a:cubicBezTo>
                  <a:pt x="12160" y="9854"/>
                  <a:pt x="12175" y="9854"/>
                  <a:pt x="12189" y="9854"/>
                </a:cubicBezTo>
                <a:cubicBezTo>
                  <a:pt x="14732" y="9854"/>
                  <a:pt x="17029" y="7816"/>
                  <a:pt x="17408" y="5318"/>
                </a:cubicBezTo>
                <a:cubicBezTo>
                  <a:pt x="17420" y="5258"/>
                  <a:pt x="17384" y="5211"/>
                  <a:pt x="17348" y="5187"/>
                </a:cubicBezTo>
                <a:cubicBezTo>
                  <a:pt x="17348" y="5151"/>
                  <a:pt x="17360" y="5127"/>
                  <a:pt x="17360" y="5092"/>
                </a:cubicBezTo>
                <a:cubicBezTo>
                  <a:pt x="17372" y="5092"/>
                  <a:pt x="17384" y="5104"/>
                  <a:pt x="17408" y="5104"/>
                </a:cubicBezTo>
                <a:lnTo>
                  <a:pt x="20039" y="5639"/>
                </a:lnTo>
                <a:cubicBezTo>
                  <a:pt x="20146" y="5639"/>
                  <a:pt x="20229" y="5556"/>
                  <a:pt x="20206" y="5449"/>
                </a:cubicBezTo>
                <a:cubicBezTo>
                  <a:pt x="19682" y="3639"/>
                  <a:pt x="19086" y="1853"/>
                  <a:pt x="18396" y="91"/>
                </a:cubicBezTo>
                <a:cubicBezTo>
                  <a:pt x="18379" y="40"/>
                  <a:pt x="18324" y="0"/>
                  <a:pt x="1826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766623">
            <a:off x="3388059" y="3781862"/>
            <a:ext cx="2739575" cy="1112097"/>
          </a:xfrm>
          <a:custGeom>
            <a:avLst/>
            <a:gdLst/>
            <a:ahLst/>
            <a:cxnLst/>
            <a:rect l="l" t="t" r="r" b="b"/>
            <a:pathLst>
              <a:path w="28024" h="11376" extrusionOk="0">
                <a:moveTo>
                  <a:pt x="26799" y="578"/>
                </a:moveTo>
                <a:lnTo>
                  <a:pt x="26799" y="578"/>
                </a:lnTo>
                <a:cubicBezTo>
                  <a:pt x="26740" y="650"/>
                  <a:pt x="26692" y="745"/>
                  <a:pt x="26633" y="816"/>
                </a:cubicBezTo>
                <a:cubicBezTo>
                  <a:pt x="26621" y="769"/>
                  <a:pt x="26609" y="709"/>
                  <a:pt x="26597" y="662"/>
                </a:cubicBezTo>
                <a:cubicBezTo>
                  <a:pt x="26668" y="638"/>
                  <a:pt x="26740" y="602"/>
                  <a:pt x="26799" y="578"/>
                </a:cubicBezTo>
                <a:close/>
                <a:moveTo>
                  <a:pt x="26490" y="721"/>
                </a:moveTo>
                <a:cubicBezTo>
                  <a:pt x="26502" y="816"/>
                  <a:pt x="26514" y="888"/>
                  <a:pt x="26514" y="983"/>
                </a:cubicBezTo>
                <a:cubicBezTo>
                  <a:pt x="26442" y="1066"/>
                  <a:pt x="26383" y="1162"/>
                  <a:pt x="26311" y="1245"/>
                </a:cubicBezTo>
                <a:cubicBezTo>
                  <a:pt x="26275" y="1102"/>
                  <a:pt x="26252" y="959"/>
                  <a:pt x="26204" y="840"/>
                </a:cubicBezTo>
                <a:cubicBezTo>
                  <a:pt x="26299" y="805"/>
                  <a:pt x="26394" y="757"/>
                  <a:pt x="26490" y="721"/>
                </a:cubicBezTo>
                <a:close/>
                <a:moveTo>
                  <a:pt x="25192" y="1293"/>
                </a:moveTo>
                <a:cubicBezTo>
                  <a:pt x="25192" y="1424"/>
                  <a:pt x="25180" y="1543"/>
                  <a:pt x="25192" y="1674"/>
                </a:cubicBezTo>
                <a:cubicBezTo>
                  <a:pt x="25049" y="1602"/>
                  <a:pt x="24894" y="1543"/>
                  <a:pt x="24751" y="1483"/>
                </a:cubicBezTo>
                <a:cubicBezTo>
                  <a:pt x="24894" y="1412"/>
                  <a:pt x="25049" y="1352"/>
                  <a:pt x="25192" y="1293"/>
                </a:cubicBezTo>
                <a:close/>
                <a:moveTo>
                  <a:pt x="26073" y="888"/>
                </a:moveTo>
                <a:cubicBezTo>
                  <a:pt x="26097" y="1066"/>
                  <a:pt x="26133" y="1257"/>
                  <a:pt x="26156" y="1436"/>
                </a:cubicBezTo>
                <a:cubicBezTo>
                  <a:pt x="26073" y="1555"/>
                  <a:pt x="25966" y="1674"/>
                  <a:pt x="25882" y="1793"/>
                </a:cubicBezTo>
                <a:cubicBezTo>
                  <a:pt x="25847" y="1733"/>
                  <a:pt x="25835" y="1674"/>
                  <a:pt x="25823" y="1614"/>
                </a:cubicBezTo>
                <a:cubicBezTo>
                  <a:pt x="25775" y="1424"/>
                  <a:pt x="25763" y="1233"/>
                  <a:pt x="25740" y="1043"/>
                </a:cubicBezTo>
                <a:cubicBezTo>
                  <a:pt x="25847" y="995"/>
                  <a:pt x="25966" y="947"/>
                  <a:pt x="26073" y="888"/>
                </a:cubicBezTo>
                <a:close/>
                <a:moveTo>
                  <a:pt x="25609" y="1090"/>
                </a:moveTo>
                <a:lnTo>
                  <a:pt x="25609" y="1090"/>
                </a:lnTo>
                <a:cubicBezTo>
                  <a:pt x="25597" y="1257"/>
                  <a:pt x="25609" y="1436"/>
                  <a:pt x="25621" y="1602"/>
                </a:cubicBezTo>
                <a:cubicBezTo>
                  <a:pt x="25644" y="1709"/>
                  <a:pt x="25656" y="1840"/>
                  <a:pt x="25680" y="1959"/>
                </a:cubicBezTo>
                <a:cubicBezTo>
                  <a:pt x="25609" y="1912"/>
                  <a:pt x="25537" y="1876"/>
                  <a:pt x="25442" y="1828"/>
                </a:cubicBezTo>
                <a:cubicBezTo>
                  <a:pt x="25430" y="1733"/>
                  <a:pt x="25406" y="1650"/>
                  <a:pt x="25406" y="1567"/>
                </a:cubicBezTo>
                <a:cubicBezTo>
                  <a:pt x="25382" y="1459"/>
                  <a:pt x="25382" y="1328"/>
                  <a:pt x="25382" y="1197"/>
                </a:cubicBezTo>
                <a:cubicBezTo>
                  <a:pt x="25466" y="1174"/>
                  <a:pt x="25537" y="1138"/>
                  <a:pt x="25609" y="1090"/>
                </a:cubicBezTo>
                <a:close/>
                <a:moveTo>
                  <a:pt x="26192" y="2126"/>
                </a:moveTo>
                <a:lnTo>
                  <a:pt x="26192" y="2317"/>
                </a:lnTo>
                <a:cubicBezTo>
                  <a:pt x="26156" y="2281"/>
                  <a:pt x="26121" y="2269"/>
                  <a:pt x="26085" y="2245"/>
                </a:cubicBezTo>
                <a:cubicBezTo>
                  <a:pt x="26133" y="2209"/>
                  <a:pt x="26156" y="2174"/>
                  <a:pt x="26192" y="2126"/>
                </a:cubicBezTo>
                <a:close/>
                <a:moveTo>
                  <a:pt x="26573" y="1674"/>
                </a:moveTo>
                <a:cubicBezTo>
                  <a:pt x="26573" y="1805"/>
                  <a:pt x="26597" y="1948"/>
                  <a:pt x="26597" y="2079"/>
                </a:cubicBezTo>
                <a:cubicBezTo>
                  <a:pt x="26597" y="2245"/>
                  <a:pt x="26597" y="2424"/>
                  <a:pt x="26609" y="2590"/>
                </a:cubicBezTo>
                <a:cubicBezTo>
                  <a:pt x="26537" y="2543"/>
                  <a:pt x="26478" y="2495"/>
                  <a:pt x="26394" y="2448"/>
                </a:cubicBezTo>
                <a:cubicBezTo>
                  <a:pt x="26442" y="2269"/>
                  <a:pt x="26442" y="2067"/>
                  <a:pt x="26430" y="1852"/>
                </a:cubicBezTo>
                <a:cubicBezTo>
                  <a:pt x="26478" y="1793"/>
                  <a:pt x="26537" y="1733"/>
                  <a:pt x="26573" y="1674"/>
                </a:cubicBezTo>
                <a:close/>
                <a:moveTo>
                  <a:pt x="26847" y="1340"/>
                </a:moveTo>
                <a:cubicBezTo>
                  <a:pt x="26895" y="1650"/>
                  <a:pt x="26895" y="1959"/>
                  <a:pt x="26918" y="2269"/>
                </a:cubicBezTo>
                <a:cubicBezTo>
                  <a:pt x="26930" y="2412"/>
                  <a:pt x="26930" y="2567"/>
                  <a:pt x="26966" y="2733"/>
                </a:cubicBezTo>
                <a:cubicBezTo>
                  <a:pt x="26954" y="2733"/>
                  <a:pt x="26930" y="2721"/>
                  <a:pt x="26906" y="2721"/>
                </a:cubicBezTo>
                <a:cubicBezTo>
                  <a:pt x="26871" y="2412"/>
                  <a:pt x="26835" y="2090"/>
                  <a:pt x="26799" y="1793"/>
                </a:cubicBezTo>
                <a:lnTo>
                  <a:pt x="26752" y="1436"/>
                </a:lnTo>
                <a:cubicBezTo>
                  <a:pt x="26787" y="1412"/>
                  <a:pt x="26811" y="1364"/>
                  <a:pt x="26847" y="1340"/>
                </a:cubicBezTo>
                <a:close/>
                <a:moveTo>
                  <a:pt x="27145" y="900"/>
                </a:moveTo>
                <a:cubicBezTo>
                  <a:pt x="27323" y="1543"/>
                  <a:pt x="27395" y="2209"/>
                  <a:pt x="27514" y="2864"/>
                </a:cubicBezTo>
                <a:cubicBezTo>
                  <a:pt x="27466" y="2864"/>
                  <a:pt x="27430" y="2852"/>
                  <a:pt x="27383" y="2852"/>
                </a:cubicBezTo>
                <a:cubicBezTo>
                  <a:pt x="27335" y="2602"/>
                  <a:pt x="27264" y="2352"/>
                  <a:pt x="27228" y="2090"/>
                </a:cubicBezTo>
                <a:cubicBezTo>
                  <a:pt x="27192" y="1757"/>
                  <a:pt x="27145" y="1424"/>
                  <a:pt x="27049" y="1078"/>
                </a:cubicBezTo>
                <a:cubicBezTo>
                  <a:pt x="27049" y="1066"/>
                  <a:pt x="27037" y="1066"/>
                  <a:pt x="27037" y="1055"/>
                </a:cubicBezTo>
                <a:cubicBezTo>
                  <a:pt x="27073" y="1007"/>
                  <a:pt x="27109" y="947"/>
                  <a:pt x="27145" y="900"/>
                </a:cubicBezTo>
                <a:close/>
                <a:moveTo>
                  <a:pt x="15655" y="3043"/>
                </a:moveTo>
                <a:cubicBezTo>
                  <a:pt x="15715" y="3067"/>
                  <a:pt x="15762" y="3138"/>
                  <a:pt x="15774" y="3222"/>
                </a:cubicBezTo>
                <a:lnTo>
                  <a:pt x="15762" y="3210"/>
                </a:lnTo>
                <a:cubicBezTo>
                  <a:pt x="15762" y="3198"/>
                  <a:pt x="15738" y="3174"/>
                  <a:pt x="15715" y="3174"/>
                </a:cubicBezTo>
                <a:cubicBezTo>
                  <a:pt x="15680" y="3156"/>
                  <a:pt x="15638" y="3145"/>
                  <a:pt x="15595" y="3145"/>
                </a:cubicBezTo>
                <a:cubicBezTo>
                  <a:pt x="15580" y="3145"/>
                  <a:pt x="15564" y="3147"/>
                  <a:pt x="15548" y="3150"/>
                </a:cubicBezTo>
                <a:cubicBezTo>
                  <a:pt x="15584" y="3102"/>
                  <a:pt x="15595" y="3055"/>
                  <a:pt x="15643" y="3043"/>
                </a:cubicBezTo>
                <a:close/>
                <a:moveTo>
                  <a:pt x="22203" y="6008"/>
                </a:moveTo>
                <a:cubicBezTo>
                  <a:pt x="22227" y="6019"/>
                  <a:pt x="22263" y="6055"/>
                  <a:pt x="22287" y="6079"/>
                </a:cubicBezTo>
                <a:cubicBezTo>
                  <a:pt x="22251" y="6067"/>
                  <a:pt x="22215" y="6067"/>
                  <a:pt x="22168" y="6055"/>
                </a:cubicBezTo>
                <a:cubicBezTo>
                  <a:pt x="22192" y="6043"/>
                  <a:pt x="22192" y="6019"/>
                  <a:pt x="22203" y="6008"/>
                </a:cubicBezTo>
                <a:close/>
                <a:moveTo>
                  <a:pt x="5547" y="6293"/>
                </a:moveTo>
                <a:cubicBezTo>
                  <a:pt x="5547" y="6305"/>
                  <a:pt x="5559" y="6317"/>
                  <a:pt x="5559" y="6341"/>
                </a:cubicBezTo>
                <a:lnTo>
                  <a:pt x="5547" y="6353"/>
                </a:lnTo>
                <a:cubicBezTo>
                  <a:pt x="5547" y="6341"/>
                  <a:pt x="5535" y="6341"/>
                  <a:pt x="5535" y="6317"/>
                </a:cubicBezTo>
                <a:cubicBezTo>
                  <a:pt x="5547" y="6317"/>
                  <a:pt x="5547" y="6305"/>
                  <a:pt x="5547" y="6293"/>
                </a:cubicBezTo>
                <a:close/>
                <a:moveTo>
                  <a:pt x="9940" y="10222"/>
                </a:moveTo>
                <a:lnTo>
                  <a:pt x="9988" y="10270"/>
                </a:lnTo>
                <a:cubicBezTo>
                  <a:pt x="9964" y="10270"/>
                  <a:pt x="9952" y="10270"/>
                  <a:pt x="9940" y="10282"/>
                </a:cubicBezTo>
                <a:lnTo>
                  <a:pt x="9940" y="10222"/>
                </a:lnTo>
                <a:close/>
                <a:moveTo>
                  <a:pt x="27126" y="1"/>
                </a:moveTo>
                <a:cubicBezTo>
                  <a:pt x="27080" y="1"/>
                  <a:pt x="27031" y="12"/>
                  <a:pt x="26990" y="31"/>
                </a:cubicBezTo>
                <a:cubicBezTo>
                  <a:pt x="26013" y="483"/>
                  <a:pt x="24954" y="864"/>
                  <a:pt x="24097" y="1531"/>
                </a:cubicBezTo>
                <a:cubicBezTo>
                  <a:pt x="24004" y="1603"/>
                  <a:pt x="24089" y="1719"/>
                  <a:pt x="24183" y="1719"/>
                </a:cubicBezTo>
                <a:cubicBezTo>
                  <a:pt x="24198" y="1719"/>
                  <a:pt x="24213" y="1716"/>
                  <a:pt x="24228" y="1709"/>
                </a:cubicBezTo>
                <a:cubicBezTo>
                  <a:pt x="24251" y="1698"/>
                  <a:pt x="24275" y="1698"/>
                  <a:pt x="24299" y="1674"/>
                </a:cubicBezTo>
                <a:cubicBezTo>
                  <a:pt x="24311" y="1721"/>
                  <a:pt x="24358" y="1769"/>
                  <a:pt x="24418" y="1793"/>
                </a:cubicBezTo>
                <a:cubicBezTo>
                  <a:pt x="24775" y="1912"/>
                  <a:pt x="25109" y="2114"/>
                  <a:pt x="25430" y="2317"/>
                </a:cubicBezTo>
                <a:cubicBezTo>
                  <a:pt x="25001" y="2805"/>
                  <a:pt x="24585" y="3305"/>
                  <a:pt x="24180" y="3817"/>
                </a:cubicBezTo>
                <a:cubicBezTo>
                  <a:pt x="23704" y="4436"/>
                  <a:pt x="23335" y="5091"/>
                  <a:pt x="22811" y="5650"/>
                </a:cubicBezTo>
                <a:cubicBezTo>
                  <a:pt x="22763" y="5603"/>
                  <a:pt x="22715" y="5579"/>
                  <a:pt x="22680" y="5567"/>
                </a:cubicBezTo>
                <a:lnTo>
                  <a:pt x="22584" y="5424"/>
                </a:lnTo>
                <a:cubicBezTo>
                  <a:pt x="22501" y="5328"/>
                  <a:pt x="22413" y="5290"/>
                  <a:pt x="22325" y="5290"/>
                </a:cubicBezTo>
                <a:cubicBezTo>
                  <a:pt x="22074" y="5290"/>
                  <a:pt x="21827" y="5606"/>
                  <a:pt x="21703" y="5817"/>
                </a:cubicBezTo>
                <a:cubicBezTo>
                  <a:pt x="21691" y="5841"/>
                  <a:pt x="21680" y="5865"/>
                  <a:pt x="21668" y="5889"/>
                </a:cubicBezTo>
                <a:cubicBezTo>
                  <a:pt x="21656" y="5900"/>
                  <a:pt x="21632" y="5924"/>
                  <a:pt x="21632" y="5948"/>
                </a:cubicBezTo>
                <a:cubicBezTo>
                  <a:pt x="20656" y="5662"/>
                  <a:pt x="19703" y="5222"/>
                  <a:pt x="18786" y="4769"/>
                </a:cubicBezTo>
                <a:cubicBezTo>
                  <a:pt x="17977" y="4376"/>
                  <a:pt x="17155" y="3864"/>
                  <a:pt x="16298" y="3495"/>
                </a:cubicBezTo>
                <a:cubicBezTo>
                  <a:pt x="16334" y="3222"/>
                  <a:pt x="16310" y="2900"/>
                  <a:pt x="16072" y="2721"/>
                </a:cubicBezTo>
                <a:cubicBezTo>
                  <a:pt x="15972" y="2653"/>
                  <a:pt x="15858" y="2618"/>
                  <a:pt x="15745" y="2618"/>
                </a:cubicBezTo>
                <a:cubicBezTo>
                  <a:pt x="15682" y="2618"/>
                  <a:pt x="15619" y="2629"/>
                  <a:pt x="15560" y="2650"/>
                </a:cubicBezTo>
                <a:cubicBezTo>
                  <a:pt x="15310" y="2662"/>
                  <a:pt x="15072" y="2888"/>
                  <a:pt x="15000" y="3126"/>
                </a:cubicBezTo>
                <a:cubicBezTo>
                  <a:pt x="14893" y="3400"/>
                  <a:pt x="14941" y="3757"/>
                  <a:pt x="15084" y="4019"/>
                </a:cubicBezTo>
                <a:cubicBezTo>
                  <a:pt x="14929" y="4234"/>
                  <a:pt x="14762" y="4460"/>
                  <a:pt x="14691" y="4555"/>
                </a:cubicBezTo>
                <a:cubicBezTo>
                  <a:pt x="14131" y="5293"/>
                  <a:pt x="13536" y="6008"/>
                  <a:pt x="12940" y="6710"/>
                </a:cubicBezTo>
                <a:cubicBezTo>
                  <a:pt x="12131" y="7686"/>
                  <a:pt x="11285" y="8675"/>
                  <a:pt x="10392" y="9591"/>
                </a:cubicBezTo>
                <a:cubicBezTo>
                  <a:pt x="10293" y="9525"/>
                  <a:pt x="10177" y="9476"/>
                  <a:pt x="10056" y="9476"/>
                </a:cubicBezTo>
                <a:cubicBezTo>
                  <a:pt x="10002" y="9476"/>
                  <a:pt x="9947" y="9486"/>
                  <a:pt x="9892" y="9508"/>
                </a:cubicBezTo>
                <a:cubicBezTo>
                  <a:pt x="8809" y="8329"/>
                  <a:pt x="7547" y="7305"/>
                  <a:pt x="6332" y="6258"/>
                </a:cubicBezTo>
                <a:cubicBezTo>
                  <a:pt x="6356" y="6222"/>
                  <a:pt x="6356" y="6162"/>
                  <a:pt x="6356" y="6103"/>
                </a:cubicBezTo>
                <a:cubicBezTo>
                  <a:pt x="6332" y="5996"/>
                  <a:pt x="6297" y="5924"/>
                  <a:pt x="6237" y="5865"/>
                </a:cubicBezTo>
                <a:cubicBezTo>
                  <a:pt x="6213" y="5781"/>
                  <a:pt x="6190" y="5722"/>
                  <a:pt x="6154" y="5650"/>
                </a:cubicBezTo>
                <a:cubicBezTo>
                  <a:pt x="6130" y="5591"/>
                  <a:pt x="6082" y="5579"/>
                  <a:pt x="6023" y="5579"/>
                </a:cubicBezTo>
                <a:cubicBezTo>
                  <a:pt x="5935" y="5456"/>
                  <a:pt x="5814" y="5385"/>
                  <a:pt x="5676" y="5385"/>
                </a:cubicBezTo>
                <a:cubicBezTo>
                  <a:pt x="5627" y="5385"/>
                  <a:pt x="5576" y="5394"/>
                  <a:pt x="5523" y="5412"/>
                </a:cubicBezTo>
                <a:cubicBezTo>
                  <a:pt x="5297" y="5508"/>
                  <a:pt x="5178" y="5698"/>
                  <a:pt x="5142" y="5936"/>
                </a:cubicBezTo>
                <a:cubicBezTo>
                  <a:pt x="4951" y="6162"/>
                  <a:pt x="4892" y="6531"/>
                  <a:pt x="5023" y="6781"/>
                </a:cubicBezTo>
                <a:cubicBezTo>
                  <a:pt x="4404" y="7377"/>
                  <a:pt x="3832" y="8032"/>
                  <a:pt x="3201" y="8603"/>
                </a:cubicBezTo>
                <a:cubicBezTo>
                  <a:pt x="2189" y="9508"/>
                  <a:pt x="1141" y="10365"/>
                  <a:pt x="82" y="11199"/>
                </a:cubicBezTo>
                <a:cubicBezTo>
                  <a:pt x="0" y="11270"/>
                  <a:pt x="84" y="11376"/>
                  <a:pt x="162" y="11376"/>
                </a:cubicBezTo>
                <a:cubicBezTo>
                  <a:pt x="175" y="11376"/>
                  <a:pt x="188" y="11372"/>
                  <a:pt x="201" y="11365"/>
                </a:cubicBezTo>
                <a:cubicBezTo>
                  <a:pt x="1332" y="10865"/>
                  <a:pt x="2272" y="9937"/>
                  <a:pt x="3225" y="9151"/>
                </a:cubicBezTo>
                <a:cubicBezTo>
                  <a:pt x="3999" y="8508"/>
                  <a:pt x="4654" y="7722"/>
                  <a:pt x="5416" y="7055"/>
                </a:cubicBezTo>
                <a:cubicBezTo>
                  <a:pt x="5455" y="7060"/>
                  <a:pt x="5492" y="7062"/>
                  <a:pt x="5530" y="7062"/>
                </a:cubicBezTo>
                <a:cubicBezTo>
                  <a:pt x="5594" y="7062"/>
                  <a:pt x="5657" y="7054"/>
                  <a:pt x="5725" y="7032"/>
                </a:cubicBezTo>
                <a:cubicBezTo>
                  <a:pt x="5749" y="7034"/>
                  <a:pt x="5772" y="7035"/>
                  <a:pt x="5795" y="7035"/>
                </a:cubicBezTo>
                <a:cubicBezTo>
                  <a:pt x="6006" y="7035"/>
                  <a:pt x="6195" y="6936"/>
                  <a:pt x="6249" y="6722"/>
                </a:cubicBezTo>
                <a:cubicBezTo>
                  <a:pt x="7368" y="7734"/>
                  <a:pt x="8535" y="8698"/>
                  <a:pt x="9571" y="9806"/>
                </a:cubicBezTo>
                <a:cubicBezTo>
                  <a:pt x="9488" y="9925"/>
                  <a:pt x="9428" y="10056"/>
                  <a:pt x="9404" y="10187"/>
                </a:cubicBezTo>
                <a:cubicBezTo>
                  <a:pt x="9357" y="10365"/>
                  <a:pt x="9369" y="10568"/>
                  <a:pt x="9488" y="10711"/>
                </a:cubicBezTo>
                <a:cubicBezTo>
                  <a:pt x="9600" y="10833"/>
                  <a:pt x="9750" y="10873"/>
                  <a:pt x="9896" y="10873"/>
                </a:cubicBezTo>
                <a:cubicBezTo>
                  <a:pt x="9935" y="10873"/>
                  <a:pt x="9974" y="10870"/>
                  <a:pt x="10011" y="10865"/>
                </a:cubicBezTo>
                <a:cubicBezTo>
                  <a:pt x="10464" y="10782"/>
                  <a:pt x="10857" y="10449"/>
                  <a:pt x="10678" y="9984"/>
                </a:cubicBezTo>
                <a:cubicBezTo>
                  <a:pt x="11774" y="8853"/>
                  <a:pt x="12786" y="7627"/>
                  <a:pt x="13774" y="6424"/>
                </a:cubicBezTo>
                <a:cubicBezTo>
                  <a:pt x="14345" y="5746"/>
                  <a:pt x="14905" y="5055"/>
                  <a:pt x="15405" y="4317"/>
                </a:cubicBezTo>
                <a:cubicBezTo>
                  <a:pt x="15457" y="4331"/>
                  <a:pt x="15510" y="4340"/>
                  <a:pt x="15566" y="4340"/>
                </a:cubicBezTo>
                <a:cubicBezTo>
                  <a:pt x="15651" y="4340"/>
                  <a:pt x="15740" y="4320"/>
                  <a:pt x="15834" y="4269"/>
                </a:cubicBezTo>
                <a:cubicBezTo>
                  <a:pt x="15965" y="4198"/>
                  <a:pt x="16072" y="4055"/>
                  <a:pt x="16143" y="3912"/>
                </a:cubicBezTo>
                <a:cubicBezTo>
                  <a:pt x="17048" y="4472"/>
                  <a:pt x="18084" y="4936"/>
                  <a:pt x="19036" y="5400"/>
                </a:cubicBezTo>
                <a:cubicBezTo>
                  <a:pt x="19608" y="5686"/>
                  <a:pt x="20203" y="5936"/>
                  <a:pt x="20799" y="6139"/>
                </a:cubicBezTo>
                <a:cubicBezTo>
                  <a:pt x="21001" y="6222"/>
                  <a:pt x="21239" y="6317"/>
                  <a:pt x="21501" y="6412"/>
                </a:cubicBezTo>
                <a:cubicBezTo>
                  <a:pt x="21501" y="6615"/>
                  <a:pt x="21572" y="6817"/>
                  <a:pt x="21799" y="6901"/>
                </a:cubicBezTo>
                <a:lnTo>
                  <a:pt x="21846" y="6948"/>
                </a:lnTo>
                <a:cubicBezTo>
                  <a:pt x="21870" y="7008"/>
                  <a:pt x="21953" y="7055"/>
                  <a:pt x="22025" y="7055"/>
                </a:cubicBezTo>
                <a:cubicBezTo>
                  <a:pt x="22068" y="7067"/>
                  <a:pt x="22111" y="7072"/>
                  <a:pt x="22153" y="7072"/>
                </a:cubicBezTo>
                <a:cubicBezTo>
                  <a:pt x="22331" y="7072"/>
                  <a:pt x="22497" y="6978"/>
                  <a:pt x="22632" y="6853"/>
                </a:cubicBezTo>
                <a:cubicBezTo>
                  <a:pt x="22668" y="6829"/>
                  <a:pt x="22680" y="6781"/>
                  <a:pt x="22680" y="6734"/>
                </a:cubicBezTo>
                <a:cubicBezTo>
                  <a:pt x="22763" y="6662"/>
                  <a:pt x="22846" y="6591"/>
                  <a:pt x="22882" y="6484"/>
                </a:cubicBezTo>
                <a:cubicBezTo>
                  <a:pt x="22930" y="6377"/>
                  <a:pt x="22942" y="6258"/>
                  <a:pt x="22930" y="6139"/>
                </a:cubicBezTo>
                <a:lnTo>
                  <a:pt x="22930" y="6127"/>
                </a:lnTo>
                <a:cubicBezTo>
                  <a:pt x="23489" y="5722"/>
                  <a:pt x="23918" y="4888"/>
                  <a:pt x="24251" y="4412"/>
                </a:cubicBezTo>
                <a:cubicBezTo>
                  <a:pt x="24716" y="3757"/>
                  <a:pt x="25251" y="3162"/>
                  <a:pt x="25775" y="2555"/>
                </a:cubicBezTo>
                <a:cubicBezTo>
                  <a:pt x="26073" y="2745"/>
                  <a:pt x="26371" y="2948"/>
                  <a:pt x="26680" y="3091"/>
                </a:cubicBezTo>
                <a:cubicBezTo>
                  <a:pt x="26680" y="3102"/>
                  <a:pt x="26692" y="3126"/>
                  <a:pt x="26692" y="3138"/>
                </a:cubicBezTo>
                <a:cubicBezTo>
                  <a:pt x="26704" y="3162"/>
                  <a:pt x="26725" y="3174"/>
                  <a:pt x="26746" y="3174"/>
                </a:cubicBezTo>
                <a:cubicBezTo>
                  <a:pt x="26767" y="3174"/>
                  <a:pt x="26787" y="3162"/>
                  <a:pt x="26799" y="3138"/>
                </a:cubicBezTo>
                <a:cubicBezTo>
                  <a:pt x="27061" y="3247"/>
                  <a:pt x="27343" y="3306"/>
                  <a:pt x="27645" y="3306"/>
                </a:cubicBezTo>
                <a:cubicBezTo>
                  <a:pt x="27672" y="3306"/>
                  <a:pt x="27700" y="3306"/>
                  <a:pt x="27728" y="3305"/>
                </a:cubicBezTo>
                <a:cubicBezTo>
                  <a:pt x="27736" y="3305"/>
                  <a:pt x="27744" y="3306"/>
                  <a:pt x="27752" y="3306"/>
                </a:cubicBezTo>
                <a:cubicBezTo>
                  <a:pt x="27927" y="3306"/>
                  <a:pt x="28024" y="3180"/>
                  <a:pt x="27978" y="3043"/>
                </a:cubicBezTo>
                <a:cubicBezTo>
                  <a:pt x="27764" y="2055"/>
                  <a:pt x="27728" y="1043"/>
                  <a:pt x="27287" y="102"/>
                </a:cubicBezTo>
                <a:cubicBezTo>
                  <a:pt x="27266" y="29"/>
                  <a:pt x="27199" y="1"/>
                  <a:pt x="27126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1366448">
            <a:off x="362371" y="478535"/>
            <a:ext cx="956570" cy="893098"/>
          </a:xfrm>
          <a:custGeom>
            <a:avLst/>
            <a:gdLst/>
            <a:ahLst/>
            <a:cxnLst/>
            <a:rect l="l" t="t" r="r" b="b"/>
            <a:pathLst>
              <a:path w="10655" h="9948" extrusionOk="0">
                <a:moveTo>
                  <a:pt x="9526" y="589"/>
                </a:moveTo>
                <a:cubicBezTo>
                  <a:pt x="9466" y="803"/>
                  <a:pt x="9407" y="1005"/>
                  <a:pt x="9335" y="1196"/>
                </a:cubicBezTo>
                <a:cubicBezTo>
                  <a:pt x="9288" y="1315"/>
                  <a:pt x="9228" y="1422"/>
                  <a:pt x="9181" y="1541"/>
                </a:cubicBezTo>
                <a:cubicBezTo>
                  <a:pt x="9169" y="1482"/>
                  <a:pt x="9169" y="1422"/>
                  <a:pt x="9169" y="1363"/>
                </a:cubicBezTo>
                <a:cubicBezTo>
                  <a:pt x="9216" y="1279"/>
                  <a:pt x="9240" y="1184"/>
                  <a:pt x="9288" y="1113"/>
                </a:cubicBezTo>
                <a:cubicBezTo>
                  <a:pt x="9359" y="934"/>
                  <a:pt x="9419" y="755"/>
                  <a:pt x="9502" y="589"/>
                </a:cubicBezTo>
                <a:close/>
                <a:moveTo>
                  <a:pt x="9633" y="613"/>
                </a:moveTo>
                <a:cubicBezTo>
                  <a:pt x="9657" y="636"/>
                  <a:pt x="9704" y="648"/>
                  <a:pt x="9752" y="684"/>
                </a:cubicBezTo>
                <a:cubicBezTo>
                  <a:pt x="9823" y="720"/>
                  <a:pt x="9883" y="851"/>
                  <a:pt x="9931" y="994"/>
                </a:cubicBezTo>
                <a:cubicBezTo>
                  <a:pt x="9895" y="994"/>
                  <a:pt x="9883" y="1005"/>
                  <a:pt x="9871" y="1041"/>
                </a:cubicBezTo>
                <a:cubicBezTo>
                  <a:pt x="9788" y="1506"/>
                  <a:pt x="9573" y="1970"/>
                  <a:pt x="9359" y="2398"/>
                </a:cubicBezTo>
                <a:cubicBezTo>
                  <a:pt x="9359" y="2398"/>
                  <a:pt x="9359" y="2422"/>
                  <a:pt x="9347" y="2422"/>
                </a:cubicBezTo>
                <a:cubicBezTo>
                  <a:pt x="9419" y="2220"/>
                  <a:pt x="9478" y="2017"/>
                  <a:pt x="9562" y="1827"/>
                </a:cubicBezTo>
                <a:cubicBezTo>
                  <a:pt x="9692" y="1494"/>
                  <a:pt x="9776" y="1172"/>
                  <a:pt x="9752" y="815"/>
                </a:cubicBezTo>
                <a:cubicBezTo>
                  <a:pt x="9752" y="797"/>
                  <a:pt x="9740" y="788"/>
                  <a:pt x="9728" y="788"/>
                </a:cubicBezTo>
                <a:cubicBezTo>
                  <a:pt x="9716" y="788"/>
                  <a:pt x="9704" y="797"/>
                  <a:pt x="9704" y="815"/>
                </a:cubicBezTo>
                <a:cubicBezTo>
                  <a:pt x="9645" y="1244"/>
                  <a:pt x="9478" y="1613"/>
                  <a:pt x="9300" y="2017"/>
                </a:cubicBezTo>
                <a:cubicBezTo>
                  <a:pt x="9240" y="2137"/>
                  <a:pt x="9181" y="2268"/>
                  <a:pt x="9145" y="2387"/>
                </a:cubicBezTo>
                <a:cubicBezTo>
                  <a:pt x="9157" y="2232"/>
                  <a:pt x="9157" y="2077"/>
                  <a:pt x="9157" y="1934"/>
                </a:cubicBezTo>
                <a:cubicBezTo>
                  <a:pt x="9395" y="1553"/>
                  <a:pt x="9526" y="1065"/>
                  <a:pt x="9633" y="613"/>
                </a:cubicBezTo>
                <a:close/>
                <a:moveTo>
                  <a:pt x="9990" y="1172"/>
                </a:moveTo>
                <a:cubicBezTo>
                  <a:pt x="10014" y="1339"/>
                  <a:pt x="10050" y="1529"/>
                  <a:pt x="10062" y="1636"/>
                </a:cubicBezTo>
                <a:cubicBezTo>
                  <a:pt x="9835" y="2065"/>
                  <a:pt x="9585" y="2482"/>
                  <a:pt x="9359" y="2910"/>
                </a:cubicBezTo>
                <a:cubicBezTo>
                  <a:pt x="9442" y="2744"/>
                  <a:pt x="9502" y="2589"/>
                  <a:pt x="9538" y="2494"/>
                </a:cubicBezTo>
                <a:cubicBezTo>
                  <a:pt x="9716" y="2077"/>
                  <a:pt x="9919" y="1613"/>
                  <a:pt x="9990" y="1172"/>
                </a:cubicBezTo>
                <a:close/>
                <a:moveTo>
                  <a:pt x="9228" y="3149"/>
                </a:moveTo>
                <a:cubicBezTo>
                  <a:pt x="9169" y="3256"/>
                  <a:pt x="9121" y="3375"/>
                  <a:pt x="9061" y="3494"/>
                </a:cubicBezTo>
                <a:cubicBezTo>
                  <a:pt x="9061" y="3446"/>
                  <a:pt x="9085" y="3399"/>
                  <a:pt x="9085" y="3339"/>
                </a:cubicBezTo>
                <a:cubicBezTo>
                  <a:pt x="9145" y="3280"/>
                  <a:pt x="9181" y="3220"/>
                  <a:pt x="9228" y="3149"/>
                </a:cubicBezTo>
                <a:close/>
                <a:moveTo>
                  <a:pt x="10085" y="1910"/>
                </a:moveTo>
                <a:cubicBezTo>
                  <a:pt x="10085" y="1970"/>
                  <a:pt x="10109" y="2053"/>
                  <a:pt x="10109" y="2113"/>
                </a:cubicBezTo>
                <a:cubicBezTo>
                  <a:pt x="9728" y="2851"/>
                  <a:pt x="9371" y="3601"/>
                  <a:pt x="9002" y="4339"/>
                </a:cubicBezTo>
                <a:cubicBezTo>
                  <a:pt x="9026" y="4208"/>
                  <a:pt x="9026" y="4053"/>
                  <a:pt x="9038" y="3911"/>
                </a:cubicBezTo>
                <a:cubicBezTo>
                  <a:pt x="9442" y="3280"/>
                  <a:pt x="9776" y="2601"/>
                  <a:pt x="10085" y="1910"/>
                </a:cubicBezTo>
                <a:close/>
                <a:moveTo>
                  <a:pt x="10121" y="2553"/>
                </a:moveTo>
                <a:cubicBezTo>
                  <a:pt x="10109" y="2779"/>
                  <a:pt x="10085" y="3018"/>
                  <a:pt x="10073" y="3244"/>
                </a:cubicBezTo>
                <a:cubicBezTo>
                  <a:pt x="9681" y="3899"/>
                  <a:pt x="9335" y="4589"/>
                  <a:pt x="9026" y="5292"/>
                </a:cubicBezTo>
                <a:cubicBezTo>
                  <a:pt x="9002" y="5149"/>
                  <a:pt x="9002" y="4982"/>
                  <a:pt x="9002" y="4827"/>
                </a:cubicBezTo>
                <a:cubicBezTo>
                  <a:pt x="9514" y="4173"/>
                  <a:pt x="9812" y="3339"/>
                  <a:pt x="10121" y="2553"/>
                </a:cubicBezTo>
                <a:close/>
                <a:moveTo>
                  <a:pt x="10038" y="3684"/>
                </a:moveTo>
                <a:lnTo>
                  <a:pt x="10038" y="3684"/>
                </a:lnTo>
                <a:cubicBezTo>
                  <a:pt x="10002" y="3994"/>
                  <a:pt x="9978" y="4315"/>
                  <a:pt x="9954" y="4613"/>
                </a:cubicBezTo>
                <a:cubicBezTo>
                  <a:pt x="9692" y="5113"/>
                  <a:pt x="9359" y="5625"/>
                  <a:pt x="9109" y="6125"/>
                </a:cubicBezTo>
                <a:cubicBezTo>
                  <a:pt x="9085" y="5958"/>
                  <a:pt x="9061" y="5804"/>
                  <a:pt x="9038" y="5637"/>
                </a:cubicBezTo>
                <a:cubicBezTo>
                  <a:pt x="9478" y="5065"/>
                  <a:pt x="9716" y="4351"/>
                  <a:pt x="10038" y="3684"/>
                </a:cubicBezTo>
                <a:close/>
                <a:moveTo>
                  <a:pt x="2072" y="4458"/>
                </a:moveTo>
                <a:lnTo>
                  <a:pt x="2072" y="4458"/>
                </a:lnTo>
                <a:cubicBezTo>
                  <a:pt x="2049" y="4935"/>
                  <a:pt x="2108" y="5399"/>
                  <a:pt x="2263" y="5839"/>
                </a:cubicBezTo>
                <a:cubicBezTo>
                  <a:pt x="2465" y="6435"/>
                  <a:pt x="2406" y="6494"/>
                  <a:pt x="1680" y="6518"/>
                </a:cubicBezTo>
                <a:cubicBezTo>
                  <a:pt x="1608" y="6522"/>
                  <a:pt x="1537" y="6524"/>
                  <a:pt x="1466" y="6524"/>
                </a:cubicBezTo>
                <a:cubicBezTo>
                  <a:pt x="1064" y="6524"/>
                  <a:pt x="687" y="6435"/>
                  <a:pt x="525" y="5899"/>
                </a:cubicBezTo>
                <a:cubicBezTo>
                  <a:pt x="477" y="5720"/>
                  <a:pt x="513" y="5161"/>
                  <a:pt x="584" y="5042"/>
                </a:cubicBezTo>
                <a:cubicBezTo>
                  <a:pt x="775" y="4756"/>
                  <a:pt x="1561" y="4589"/>
                  <a:pt x="2072" y="4458"/>
                </a:cubicBezTo>
                <a:close/>
                <a:moveTo>
                  <a:pt x="8800" y="874"/>
                </a:moveTo>
                <a:lnTo>
                  <a:pt x="8800" y="874"/>
                </a:lnTo>
                <a:cubicBezTo>
                  <a:pt x="8740" y="1279"/>
                  <a:pt x="8740" y="1708"/>
                  <a:pt x="8728" y="1970"/>
                </a:cubicBezTo>
                <a:cubicBezTo>
                  <a:pt x="8645" y="3208"/>
                  <a:pt x="8038" y="5339"/>
                  <a:pt x="8573" y="6697"/>
                </a:cubicBezTo>
                <a:cubicBezTo>
                  <a:pt x="7575" y="6190"/>
                  <a:pt x="6378" y="5918"/>
                  <a:pt x="5214" y="5918"/>
                </a:cubicBezTo>
                <a:cubicBezTo>
                  <a:pt x="4380" y="5918"/>
                  <a:pt x="3562" y="6058"/>
                  <a:pt x="2846" y="6351"/>
                </a:cubicBezTo>
                <a:lnTo>
                  <a:pt x="2846" y="6339"/>
                </a:lnTo>
                <a:cubicBezTo>
                  <a:pt x="2501" y="5720"/>
                  <a:pt x="2430" y="5018"/>
                  <a:pt x="2442" y="4339"/>
                </a:cubicBezTo>
                <a:cubicBezTo>
                  <a:pt x="3704" y="3815"/>
                  <a:pt x="5001" y="3339"/>
                  <a:pt x="6204" y="2696"/>
                </a:cubicBezTo>
                <a:cubicBezTo>
                  <a:pt x="6740" y="2422"/>
                  <a:pt x="7252" y="2101"/>
                  <a:pt x="7704" y="1708"/>
                </a:cubicBezTo>
                <a:cubicBezTo>
                  <a:pt x="8073" y="1398"/>
                  <a:pt x="8442" y="1136"/>
                  <a:pt x="8800" y="874"/>
                </a:cubicBezTo>
                <a:close/>
                <a:moveTo>
                  <a:pt x="9943" y="5101"/>
                </a:moveTo>
                <a:cubicBezTo>
                  <a:pt x="9943" y="5208"/>
                  <a:pt x="9931" y="5304"/>
                  <a:pt x="9931" y="5399"/>
                </a:cubicBezTo>
                <a:cubicBezTo>
                  <a:pt x="9692" y="5827"/>
                  <a:pt x="9478" y="6280"/>
                  <a:pt x="9240" y="6709"/>
                </a:cubicBezTo>
                <a:cubicBezTo>
                  <a:pt x="9228" y="6637"/>
                  <a:pt x="9204" y="6554"/>
                  <a:pt x="9204" y="6530"/>
                </a:cubicBezTo>
                <a:cubicBezTo>
                  <a:pt x="9181" y="6482"/>
                  <a:pt x="9181" y="6459"/>
                  <a:pt x="9169" y="6411"/>
                </a:cubicBezTo>
                <a:cubicBezTo>
                  <a:pt x="9478" y="6018"/>
                  <a:pt x="9716" y="5566"/>
                  <a:pt x="9943" y="5101"/>
                </a:cubicBezTo>
                <a:close/>
                <a:moveTo>
                  <a:pt x="9907" y="5756"/>
                </a:moveTo>
                <a:cubicBezTo>
                  <a:pt x="9895" y="5923"/>
                  <a:pt x="9883" y="6066"/>
                  <a:pt x="9859" y="6220"/>
                </a:cubicBezTo>
                <a:cubicBezTo>
                  <a:pt x="9859" y="6232"/>
                  <a:pt x="9835" y="6316"/>
                  <a:pt x="9812" y="6435"/>
                </a:cubicBezTo>
                <a:cubicBezTo>
                  <a:pt x="9657" y="6661"/>
                  <a:pt x="9514" y="6887"/>
                  <a:pt x="9383" y="7113"/>
                </a:cubicBezTo>
                <a:cubicBezTo>
                  <a:pt x="9359" y="7066"/>
                  <a:pt x="9335" y="7018"/>
                  <a:pt x="9311" y="6959"/>
                </a:cubicBezTo>
                <a:cubicBezTo>
                  <a:pt x="9573" y="6601"/>
                  <a:pt x="9728" y="6173"/>
                  <a:pt x="9907" y="5756"/>
                </a:cubicBezTo>
                <a:close/>
                <a:moveTo>
                  <a:pt x="3287" y="6566"/>
                </a:moveTo>
                <a:cubicBezTo>
                  <a:pt x="2751" y="7078"/>
                  <a:pt x="2596" y="8185"/>
                  <a:pt x="2549" y="8792"/>
                </a:cubicBezTo>
                <a:cubicBezTo>
                  <a:pt x="2513" y="9173"/>
                  <a:pt x="2501" y="9387"/>
                  <a:pt x="2072" y="9518"/>
                </a:cubicBezTo>
                <a:cubicBezTo>
                  <a:pt x="1893" y="9576"/>
                  <a:pt x="1714" y="9630"/>
                  <a:pt x="1579" y="9630"/>
                </a:cubicBezTo>
                <a:cubicBezTo>
                  <a:pt x="1409" y="9630"/>
                  <a:pt x="1310" y="9546"/>
                  <a:pt x="1370" y="9280"/>
                </a:cubicBezTo>
                <a:cubicBezTo>
                  <a:pt x="1537" y="8483"/>
                  <a:pt x="1620" y="7673"/>
                  <a:pt x="1799" y="6863"/>
                </a:cubicBezTo>
                <a:cubicBezTo>
                  <a:pt x="2132" y="6840"/>
                  <a:pt x="2453" y="6732"/>
                  <a:pt x="2692" y="6601"/>
                </a:cubicBezTo>
                <a:cubicBezTo>
                  <a:pt x="2906" y="6601"/>
                  <a:pt x="3096" y="6589"/>
                  <a:pt x="3287" y="6566"/>
                </a:cubicBezTo>
                <a:close/>
                <a:moveTo>
                  <a:pt x="9476" y="1"/>
                </a:moveTo>
                <a:cubicBezTo>
                  <a:pt x="9392" y="1"/>
                  <a:pt x="9302" y="22"/>
                  <a:pt x="9216" y="65"/>
                </a:cubicBezTo>
                <a:cubicBezTo>
                  <a:pt x="9097" y="124"/>
                  <a:pt x="9026" y="220"/>
                  <a:pt x="8942" y="339"/>
                </a:cubicBezTo>
                <a:cubicBezTo>
                  <a:pt x="7680" y="1017"/>
                  <a:pt x="6704" y="2065"/>
                  <a:pt x="5347" y="2684"/>
                </a:cubicBezTo>
                <a:cubicBezTo>
                  <a:pt x="4347" y="3149"/>
                  <a:pt x="3311" y="3565"/>
                  <a:pt x="2299" y="3982"/>
                </a:cubicBezTo>
                <a:cubicBezTo>
                  <a:pt x="1799" y="4196"/>
                  <a:pt x="906" y="4256"/>
                  <a:pt x="513" y="4589"/>
                </a:cubicBezTo>
                <a:cubicBezTo>
                  <a:pt x="37" y="4982"/>
                  <a:pt x="1" y="6161"/>
                  <a:pt x="477" y="6578"/>
                </a:cubicBezTo>
                <a:cubicBezTo>
                  <a:pt x="715" y="6780"/>
                  <a:pt x="1084" y="6875"/>
                  <a:pt x="1453" y="6887"/>
                </a:cubicBezTo>
                <a:cubicBezTo>
                  <a:pt x="1382" y="7375"/>
                  <a:pt x="1322" y="7852"/>
                  <a:pt x="1275" y="8340"/>
                </a:cubicBezTo>
                <a:cubicBezTo>
                  <a:pt x="1239" y="8745"/>
                  <a:pt x="1025" y="9114"/>
                  <a:pt x="977" y="9495"/>
                </a:cubicBezTo>
                <a:cubicBezTo>
                  <a:pt x="955" y="9850"/>
                  <a:pt x="1237" y="9948"/>
                  <a:pt x="1545" y="9948"/>
                </a:cubicBezTo>
                <a:cubicBezTo>
                  <a:pt x="1732" y="9948"/>
                  <a:pt x="1928" y="9912"/>
                  <a:pt x="2072" y="9876"/>
                </a:cubicBezTo>
                <a:cubicBezTo>
                  <a:pt x="2632" y="9757"/>
                  <a:pt x="2846" y="9459"/>
                  <a:pt x="2882" y="8899"/>
                </a:cubicBezTo>
                <a:cubicBezTo>
                  <a:pt x="2965" y="8030"/>
                  <a:pt x="3096" y="6947"/>
                  <a:pt x="3954" y="6482"/>
                </a:cubicBezTo>
                <a:lnTo>
                  <a:pt x="3977" y="6482"/>
                </a:lnTo>
                <a:cubicBezTo>
                  <a:pt x="4427" y="6427"/>
                  <a:pt x="4871" y="6367"/>
                  <a:pt x="5334" y="6367"/>
                </a:cubicBezTo>
                <a:cubicBezTo>
                  <a:pt x="5570" y="6367"/>
                  <a:pt x="5811" y="6383"/>
                  <a:pt x="6061" y="6423"/>
                </a:cubicBezTo>
                <a:cubicBezTo>
                  <a:pt x="7097" y="6589"/>
                  <a:pt x="8061" y="6887"/>
                  <a:pt x="9002" y="7363"/>
                </a:cubicBezTo>
                <a:cubicBezTo>
                  <a:pt x="9061" y="7447"/>
                  <a:pt x="9121" y="7530"/>
                  <a:pt x="9192" y="7590"/>
                </a:cubicBezTo>
                <a:cubicBezTo>
                  <a:pt x="9192" y="7613"/>
                  <a:pt x="9228" y="7625"/>
                  <a:pt x="9240" y="7625"/>
                </a:cubicBezTo>
                <a:cubicBezTo>
                  <a:pt x="9288" y="7661"/>
                  <a:pt x="9335" y="7685"/>
                  <a:pt x="9395" y="7685"/>
                </a:cubicBezTo>
                <a:cubicBezTo>
                  <a:pt x="9431" y="7695"/>
                  <a:pt x="9466" y="7700"/>
                  <a:pt x="9500" y="7700"/>
                </a:cubicBezTo>
                <a:cubicBezTo>
                  <a:pt x="10654" y="7700"/>
                  <a:pt x="10604" y="1985"/>
                  <a:pt x="10419" y="1279"/>
                </a:cubicBezTo>
                <a:cubicBezTo>
                  <a:pt x="10335" y="946"/>
                  <a:pt x="10121" y="303"/>
                  <a:pt x="9764" y="89"/>
                </a:cubicBezTo>
                <a:cubicBezTo>
                  <a:pt x="9755" y="53"/>
                  <a:pt x="9726" y="17"/>
                  <a:pt x="9686" y="17"/>
                </a:cubicBezTo>
                <a:cubicBezTo>
                  <a:pt x="9673" y="17"/>
                  <a:pt x="9659" y="20"/>
                  <a:pt x="9645" y="29"/>
                </a:cubicBezTo>
                <a:lnTo>
                  <a:pt x="9633" y="29"/>
                </a:lnTo>
                <a:cubicBezTo>
                  <a:pt x="9585" y="10"/>
                  <a:pt x="9532" y="1"/>
                  <a:pt x="94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9735206">
            <a:off x="5762682" y="-256925"/>
            <a:ext cx="2034068" cy="990892"/>
          </a:xfrm>
          <a:custGeom>
            <a:avLst/>
            <a:gdLst/>
            <a:ahLst/>
            <a:cxnLst/>
            <a:rect l="l" t="t" r="r" b="b"/>
            <a:pathLst>
              <a:path w="20230" h="9855" extrusionOk="0">
                <a:moveTo>
                  <a:pt x="14979" y="2401"/>
                </a:moveTo>
                <a:cubicBezTo>
                  <a:pt x="14943" y="2639"/>
                  <a:pt x="14860" y="3437"/>
                  <a:pt x="14788" y="3460"/>
                </a:cubicBezTo>
                <a:cubicBezTo>
                  <a:pt x="14788" y="3460"/>
                  <a:pt x="14634" y="2937"/>
                  <a:pt x="14586" y="2782"/>
                </a:cubicBezTo>
                <a:cubicBezTo>
                  <a:pt x="14580" y="2752"/>
                  <a:pt x="14550" y="2737"/>
                  <a:pt x="14520" y="2737"/>
                </a:cubicBezTo>
                <a:cubicBezTo>
                  <a:pt x="14512" y="2737"/>
                  <a:pt x="14503" y="2738"/>
                  <a:pt x="14495" y="2741"/>
                </a:cubicBezTo>
                <a:lnTo>
                  <a:pt x="14495" y="2741"/>
                </a:lnTo>
                <a:cubicBezTo>
                  <a:pt x="14658" y="2628"/>
                  <a:pt x="14822" y="2516"/>
                  <a:pt x="14979" y="2401"/>
                </a:cubicBezTo>
                <a:close/>
                <a:moveTo>
                  <a:pt x="14463" y="2763"/>
                </a:moveTo>
                <a:cubicBezTo>
                  <a:pt x="14459" y="2769"/>
                  <a:pt x="14456" y="2775"/>
                  <a:pt x="14455" y="2782"/>
                </a:cubicBezTo>
                <a:cubicBezTo>
                  <a:pt x="14443" y="2865"/>
                  <a:pt x="14324" y="3460"/>
                  <a:pt x="14264" y="3484"/>
                </a:cubicBezTo>
                <a:cubicBezTo>
                  <a:pt x="14263" y="3485"/>
                  <a:pt x="14263" y="3485"/>
                  <a:pt x="14262" y="3485"/>
                </a:cubicBezTo>
                <a:cubicBezTo>
                  <a:pt x="14214" y="3485"/>
                  <a:pt x="14145" y="3197"/>
                  <a:pt x="14133" y="3115"/>
                </a:cubicBezTo>
                <a:cubicBezTo>
                  <a:pt x="14118" y="3083"/>
                  <a:pt x="14086" y="3068"/>
                  <a:pt x="14059" y="3068"/>
                </a:cubicBezTo>
                <a:cubicBezTo>
                  <a:pt x="14050" y="3068"/>
                  <a:pt x="14041" y="3070"/>
                  <a:pt x="14034" y="3074"/>
                </a:cubicBezTo>
                <a:lnTo>
                  <a:pt x="14034" y="3074"/>
                </a:lnTo>
                <a:cubicBezTo>
                  <a:pt x="14173" y="2967"/>
                  <a:pt x="14318" y="2864"/>
                  <a:pt x="14463" y="2763"/>
                </a:cubicBezTo>
                <a:close/>
                <a:moveTo>
                  <a:pt x="14026" y="3068"/>
                </a:moveTo>
                <a:lnTo>
                  <a:pt x="13991" y="3103"/>
                </a:lnTo>
                <a:cubicBezTo>
                  <a:pt x="13964" y="3199"/>
                  <a:pt x="13913" y="3519"/>
                  <a:pt x="13826" y="3519"/>
                </a:cubicBezTo>
                <a:cubicBezTo>
                  <a:pt x="13794" y="3519"/>
                  <a:pt x="13758" y="3477"/>
                  <a:pt x="13717" y="3365"/>
                </a:cubicBezTo>
                <a:cubicBezTo>
                  <a:pt x="13693" y="3353"/>
                  <a:pt x="13693" y="3341"/>
                  <a:pt x="13681" y="3318"/>
                </a:cubicBezTo>
                <a:cubicBezTo>
                  <a:pt x="13800" y="3234"/>
                  <a:pt x="13907" y="3151"/>
                  <a:pt x="14026" y="3068"/>
                </a:cubicBezTo>
                <a:close/>
                <a:moveTo>
                  <a:pt x="13574" y="3413"/>
                </a:moveTo>
                <a:cubicBezTo>
                  <a:pt x="13657" y="3591"/>
                  <a:pt x="13657" y="3603"/>
                  <a:pt x="13693" y="3663"/>
                </a:cubicBezTo>
                <a:cubicBezTo>
                  <a:pt x="13574" y="3639"/>
                  <a:pt x="13467" y="3603"/>
                  <a:pt x="13360" y="3568"/>
                </a:cubicBezTo>
                <a:cubicBezTo>
                  <a:pt x="13431" y="3520"/>
                  <a:pt x="13502" y="3449"/>
                  <a:pt x="13574" y="3413"/>
                </a:cubicBezTo>
                <a:close/>
                <a:moveTo>
                  <a:pt x="14054" y="3399"/>
                </a:moveTo>
                <a:cubicBezTo>
                  <a:pt x="14080" y="3399"/>
                  <a:pt x="14110" y="3510"/>
                  <a:pt x="14193" y="3746"/>
                </a:cubicBezTo>
                <a:cubicBezTo>
                  <a:pt x="14193" y="3767"/>
                  <a:pt x="14202" y="3779"/>
                  <a:pt x="14213" y="3781"/>
                </a:cubicBezTo>
                <a:lnTo>
                  <a:pt x="14213" y="3781"/>
                </a:lnTo>
                <a:cubicBezTo>
                  <a:pt x="14108" y="3770"/>
                  <a:pt x="14025" y="3758"/>
                  <a:pt x="13931" y="3722"/>
                </a:cubicBezTo>
                <a:cubicBezTo>
                  <a:pt x="14003" y="3513"/>
                  <a:pt x="14027" y="3399"/>
                  <a:pt x="14054" y="3399"/>
                </a:cubicBezTo>
                <a:close/>
                <a:moveTo>
                  <a:pt x="18491" y="1067"/>
                </a:moveTo>
                <a:lnTo>
                  <a:pt x="18491" y="1067"/>
                </a:lnTo>
                <a:cubicBezTo>
                  <a:pt x="18682" y="1615"/>
                  <a:pt x="18872" y="2127"/>
                  <a:pt x="19051" y="2663"/>
                </a:cubicBezTo>
                <a:cubicBezTo>
                  <a:pt x="19015" y="2663"/>
                  <a:pt x="18967" y="2698"/>
                  <a:pt x="18967" y="2734"/>
                </a:cubicBezTo>
                <a:cubicBezTo>
                  <a:pt x="18908" y="3163"/>
                  <a:pt x="18860" y="3568"/>
                  <a:pt x="18848" y="3996"/>
                </a:cubicBezTo>
                <a:cubicBezTo>
                  <a:pt x="18729" y="3020"/>
                  <a:pt x="18610" y="2044"/>
                  <a:pt x="18491" y="1067"/>
                </a:cubicBezTo>
                <a:close/>
                <a:moveTo>
                  <a:pt x="14991" y="2651"/>
                </a:moveTo>
                <a:cubicBezTo>
                  <a:pt x="15157" y="2960"/>
                  <a:pt x="15086" y="3603"/>
                  <a:pt x="15098" y="4008"/>
                </a:cubicBezTo>
                <a:cubicBezTo>
                  <a:pt x="14812" y="3949"/>
                  <a:pt x="14526" y="3877"/>
                  <a:pt x="14253" y="3818"/>
                </a:cubicBezTo>
                <a:cubicBezTo>
                  <a:pt x="14276" y="3818"/>
                  <a:pt x="14288" y="3794"/>
                  <a:pt x="14312" y="3770"/>
                </a:cubicBezTo>
                <a:cubicBezTo>
                  <a:pt x="14324" y="3710"/>
                  <a:pt x="14491" y="3068"/>
                  <a:pt x="14514" y="3068"/>
                </a:cubicBezTo>
                <a:cubicBezTo>
                  <a:pt x="14550" y="3068"/>
                  <a:pt x="14705" y="3722"/>
                  <a:pt x="14729" y="3782"/>
                </a:cubicBezTo>
                <a:cubicBezTo>
                  <a:pt x="14735" y="3813"/>
                  <a:pt x="14767" y="3831"/>
                  <a:pt x="14798" y="3831"/>
                </a:cubicBezTo>
                <a:cubicBezTo>
                  <a:pt x="14827" y="3831"/>
                  <a:pt x="14854" y="3816"/>
                  <a:pt x="14860" y="3782"/>
                </a:cubicBezTo>
                <a:cubicBezTo>
                  <a:pt x="14919" y="3460"/>
                  <a:pt x="15110" y="2889"/>
                  <a:pt x="14991" y="2651"/>
                </a:cubicBezTo>
                <a:close/>
                <a:moveTo>
                  <a:pt x="15443" y="2948"/>
                </a:moveTo>
                <a:cubicBezTo>
                  <a:pt x="15443" y="2996"/>
                  <a:pt x="15455" y="3044"/>
                  <a:pt x="15455" y="3079"/>
                </a:cubicBezTo>
                <a:cubicBezTo>
                  <a:pt x="15503" y="3365"/>
                  <a:pt x="15538" y="3627"/>
                  <a:pt x="15586" y="3913"/>
                </a:cubicBezTo>
                <a:lnTo>
                  <a:pt x="15634" y="4187"/>
                </a:lnTo>
                <a:cubicBezTo>
                  <a:pt x="15598" y="4175"/>
                  <a:pt x="15562" y="4151"/>
                  <a:pt x="15515" y="4151"/>
                </a:cubicBezTo>
                <a:cubicBezTo>
                  <a:pt x="15515" y="4115"/>
                  <a:pt x="15479" y="4080"/>
                  <a:pt x="15443" y="4068"/>
                </a:cubicBezTo>
                <a:cubicBezTo>
                  <a:pt x="15384" y="4068"/>
                  <a:pt x="15324" y="4056"/>
                  <a:pt x="15241" y="4032"/>
                </a:cubicBezTo>
                <a:cubicBezTo>
                  <a:pt x="15324" y="3699"/>
                  <a:pt x="15396" y="3318"/>
                  <a:pt x="15443" y="2948"/>
                </a:cubicBezTo>
                <a:close/>
                <a:moveTo>
                  <a:pt x="17562" y="686"/>
                </a:moveTo>
                <a:cubicBezTo>
                  <a:pt x="17586" y="1329"/>
                  <a:pt x="17586" y="1972"/>
                  <a:pt x="17586" y="2591"/>
                </a:cubicBezTo>
                <a:cubicBezTo>
                  <a:pt x="17586" y="2722"/>
                  <a:pt x="17598" y="3722"/>
                  <a:pt x="17562" y="4270"/>
                </a:cubicBezTo>
                <a:cubicBezTo>
                  <a:pt x="17562" y="3437"/>
                  <a:pt x="17241" y="1377"/>
                  <a:pt x="17193" y="1020"/>
                </a:cubicBezTo>
                <a:cubicBezTo>
                  <a:pt x="17193" y="996"/>
                  <a:pt x="17146" y="972"/>
                  <a:pt x="17122" y="972"/>
                </a:cubicBezTo>
                <a:cubicBezTo>
                  <a:pt x="17265" y="877"/>
                  <a:pt x="17420" y="793"/>
                  <a:pt x="17562" y="686"/>
                </a:cubicBezTo>
                <a:close/>
                <a:moveTo>
                  <a:pt x="18205" y="317"/>
                </a:moveTo>
                <a:cubicBezTo>
                  <a:pt x="18217" y="377"/>
                  <a:pt x="18253" y="436"/>
                  <a:pt x="18265" y="496"/>
                </a:cubicBezTo>
                <a:lnTo>
                  <a:pt x="18265" y="508"/>
                </a:lnTo>
                <a:cubicBezTo>
                  <a:pt x="18313" y="1282"/>
                  <a:pt x="18313" y="2044"/>
                  <a:pt x="18265" y="2818"/>
                </a:cubicBezTo>
                <a:cubicBezTo>
                  <a:pt x="18253" y="3199"/>
                  <a:pt x="18217" y="3591"/>
                  <a:pt x="18193" y="3961"/>
                </a:cubicBezTo>
                <a:cubicBezTo>
                  <a:pt x="18182" y="4115"/>
                  <a:pt x="18146" y="4294"/>
                  <a:pt x="18146" y="4437"/>
                </a:cubicBezTo>
                <a:cubicBezTo>
                  <a:pt x="18098" y="3746"/>
                  <a:pt x="18015" y="3079"/>
                  <a:pt x="18015" y="2401"/>
                </a:cubicBezTo>
                <a:cubicBezTo>
                  <a:pt x="18015" y="1770"/>
                  <a:pt x="17967" y="1186"/>
                  <a:pt x="17741" y="591"/>
                </a:cubicBezTo>
                <a:cubicBezTo>
                  <a:pt x="17896" y="508"/>
                  <a:pt x="18051" y="424"/>
                  <a:pt x="18205" y="317"/>
                </a:cubicBezTo>
                <a:close/>
                <a:moveTo>
                  <a:pt x="19146" y="2984"/>
                </a:moveTo>
                <a:cubicBezTo>
                  <a:pt x="19265" y="3318"/>
                  <a:pt x="19372" y="3663"/>
                  <a:pt x="19491" y="4020"/>
                </a:cubicBezTo>
                <a:cubicBezTo>
                  <a:pt x="19467" y="4032"/>
                  <a:pt x="19456" y="4056"/>
                  <a:pt x="19456" y="4080"/>
                </a:cubicBezTo>
                <a:cubicBezTo>
                  <a:pt x="19444" y="4211"/>
                  <a:pt x="19444" y="4330"/>
                  <a:pt x="19432" y="4472"/>
                </a:cubicBezTo>
                <a:cubicBezTo>
                  <a:pt x="19336" y="3972"/>
                  <a:pt x="19229" y="3472"/>
                  <a:pt x="19146" y="2984"/>
                </a:cubicBezTo>
                <a:close/>
                <a:moveTo>
                  <a:pt x="17711" y="834"/>
                </a:moveTo>
                <a:cubicBezTo>
                  <a:pt x="17714" y="834"/>
                  <a:pt x="17723" y="895"/>
                  <a:pt x="17741" y="1055"/>
                </a:cubicBezTo>
                <a:cubicBezTo>
                  <a:pt x="17896" y="2353"/>
                  <a:pt x="17836" y="3663"/>
                  <a:pt x="18063" y="4949"/>
                </a:cubicBezTo>
                <a:lnTo>
                  <a:pt x="17610" y="4853"/>
                </a:lnTo>
                <a:cubicBezTo>
                  <a:pt x="17670" y="4115"/>
                  <a:pt x="17717" y="3365"/>
                  <a:pt x="17729" y="2603"/>
                </a:cubicBezTo>
                <a:cubicBezTo>
                  <a:pt x="17741" y="2222"/>
                  <a:pt x="17741" y="1829"/>
                  <a:pt x="17741" y="1448"/>
                </a:cubicBezTo>
                <a:cubicBezTo>
                  <a:pt x="17741" y="1360"/>
                  <a:pt x="17701" y="834"/>
                  <a:pt x="17711" y="834"/>
                </a:cubicBezTo>
                <a:close/>
                <a:moveTo>
                  <a:pt x="18444" y="1913"/>
                </a:moveTo>
                <a:cubicBezTo>
                  <a:pt x="18574" y="2960"/>
                  <a:pt x="18717" y="4032"/>
                  <a:pt x="18836" y="5104"/>
                </a:cubicBezTo>
                <a:cubicBezTo>
                  <a:pt x="18634" y="5068"/>
                  <a:pt x="18444" y="5032"/>
                  <a:pt x="18253" y="4984"/>
                </a:cubicBezTo>
                <a:cubicBezTo>
                  <a:pt x="18336" y="3961"/>
                  <a:pt x="18432" y="2937"/>
                  <a:pt x="18444" y="1913"/>
                </a:cubicBezTo>
                <a:close/>
                <a:moveTo>
                  <a:pt x="17074" y="996"/>
                </a:moveTo>
                <a:lnTo>
                  <a:pt x="17074" y="1032"/>
                </a:lnTo>
                <a:lnTo>
                  <a:pt x="16991" y="3710"/>
                </a:lnTo>
                <a:cubicBezTo>
                  <a:pt x="16967" y="4139"/>
                  <a:pt x="16955" y="4556"/>
                  <a:pt x="16943" y="4984"/>
                </a:cubicBezTo>
                <a:lnTo>
                  <a:pt x="16943" y="5223"/>
                </a:lnTo>
                <a:cubicBezTo>
                  <a:pt x="16908" y="5068"/>
                  <a:pt x="16884" y="4913"/>
                  <a:pt x="16884" y="4853"/>
                </a:cubicBezTo>
                <a:cubicBezTo>
                  <a:pt x="16836" y="4437"/>
                  <a:pt x="16812" y="4008"/>
                  <a:pt x="16765" y="3591"/>
                </a:cubicBezTo>
                <a:cubicBezTo>
                  <a:pt x="16705" y="2889"/>
                  <a:pt x="16753" y="2032"/>
                  <a:pt x="16527" y="1353"/>
                </a:cubicBezTo>
                <a:cubicBezTo>
                  <a:pt x="16705" y="1234"/>
                  <a:pt x="16896" y="1115"/>
                  <a:pt x="17074" y="996"/>
                </a:cubicBezTo>
                <a:close/>
                <a:moveTo>
                  <a:pt x="19036" y="3031"/>
                </a:moveTo>
                <a:cubicBezTo>
                  <a:pt x="18984" y="3249"/>
                  <a:pt x="19135" y="3679"/>
                  <a:pt x="19170" y="3949"/>
                </a:cubicBezTo>
                <a:cubicBezTo>
                  <a:pt x="19253" y="4330"/>
                  <a:pt x="19325" y="4734"/>
                  <a:pt x="19396" y="5115"/>
                </a:cubicBezTo>
                <a:cubicBezTo>
                  <a:pt x="19401" y="5157"/>
                  <a:pt x="19431" y="5173"/>
                  <a:pt x="19463" y="5173"/>
                </a:cubicBezTo>
                <a:cubicBezTo>
                  <a:pt x="19505" y="5173"/>
                  <a:pt x="19551" y="5144"/>
                  <a:pt x="19551" y="5104"/>
                </a:cubicBezTo>
                <a:lnTo>
                  <a:pt x="19587" y="4389"/>
                </a:lnTo>
                <a:cubicBezTo>
                  <a:pt x="19682" y="4699"/>
                  <a:pt x="19789" y="5020"/>
                  <a:pt x="19872" y="5330"/>
                </a:cubicBezTo>
                <a:lnTo>
                  <a:pt x="18991" y="5139"/>
                </a:lnTo>
                <a:cubicBezTo>
                  <a:pt x="18979" y="4501"/>
                  <a:pt x="18897" y="3580"/>
                  <a:pt x="19036" y="3031"/>
                </a:cubicBezTo>
                <a:close/>
                <a:moveTo>
                  <a:pt x="5561" y="2663"/>
                </a:moveTo>
                <a:cubicBezTo>
                  <a:pt x="5692" y="2663"/>
                  <a:pt x="5835" y="2663"/>
                  <a:pt x="6001" y="2675"/>
                </a:cubicBezTo>
                <a:cubicBezTo>
                  <a:pt x="6001" y="3329"/>
                  <a:pt x="5978" y="4008"/>
                  <a:pt x="5930" y="4663"/>
                </a:cubicBezTo>
                <a:cubicBezTo>
                  <a:pt x="5918" y="4901"/>
                  <a:pt x="5882" y="5151"/>
                  <a:pt x="5859" y="5389"/>
                </a:cubicBezTo>
                <a:cubicBezTo>
                  <a:pt x="5835" y="4484"/>
                  <a:pt x="5692" y="3508"/>
                  <a:pt x="5561" y="2663"/>
                </a:cubicBezTo>
                <a:close/>
                <a:moveTo>
                  <a:pt x="6835" y="2806"/>
                </a:moveTo>
                <a:cubicBezTo>
                  <a:pt x="7002" y="2865"/>
                  <a:pt x="7168" y="2901"/>
                  <a:pt x="7347" y="2960"/>
                </a:cubicBezTo>
                <a:cubicBezTo>
                  <a:pt x="7240" y="3853"/>
                  <a:pt x="7133" y="4746"/>
                  <a:pt x="7049" y="5639"/>
                </a:cubicBezTo>
                <a:cubicBezTo>
                  <a:pt x="7025" y="4687"/>
                  <a:pt x="6954" y="3758"/>
                  <a:pt x="6835" y="2806"/>
                </a:cubicBezTo>
                <a:close/>
                <a:moveTo>
                  <a:pt x="17170" y="2163"/>
                </a:moveTo>
                <a:cubicBezTo>
                  <a:pt x="17193" y="2341"/>
                  <a:pt x="17229" y="2532"/>
                  <a:pt x="17241" y="2698"/>
                </a:cubicBezTo>
                <a:cubicBezTo>
                  <a:pt x="17312" y="3401"/>
                  <a:pt x="17384" y="4115"/>
                  <a:pt x="17467" y="4806"/>
                </a:cubicBezTo>
                <a:cubicBezTo>
                  <a:pt x="17372" y="4806"/>
                  <a:pt x="17312" y="4889"/>
                  <a:pt x="17312" y="4949"/>
                </a:cubicBezTo>
                <a:cubicBezTo>
                  <a:pt x="17300" y="4944"/>
                  <a:pt x="17287" y="4941"/>
                  <a:pt x="17274" y="4941"/>
                </a:cubicBezTo>
                <a:cubicBezTo>
                  <a:pt x="17223" y="4941"/>
                  <a:pt x="17174" y="4978"/>
                  <a:pt x="17193" y="5044"/>
                </a:cubicBezTo>
                <a:cubicBezTo>
                  <a:pt x="17205" y="5080"/>
                  <a:pt x="17205" y="5104"/>
                  <a:pt x="17205" y="5139"/>
                </a:cubicBezTo>
                <a:cubicBezTo>
                  <a:pt x="17181" y="5151"/>
                  <a:pt x="17158" y="5187"/>
                  <a:pt x="17146" y="5223"/>
                </a:cubicBezTo>
                <a:cubicBezTo>
                  <a:pt x="17122" y="5389"/>
                  <a:pt x="17086" y="5556"/>
                  <a:pt x="17050" y="5723"/>
                </a:cubicBezTo>
                <a:cubicBezTo>
                  <a:pt x="17086" y="4532"/>
                  <a:pt x="17122" y="3353"/>
                  <a:pt x="17170" y="2163"/>
                </a:cubicBezTo>
                <a:close/>
                <a:moveTo>
                  <a:pt x="16050" y="1639"/>
                </a:moveTo>
                <a:cubicBezTo>
                  <a:pt x="16038" y="3008"/>
                  <a:pt x="16038" y="4389"/>
                  <a:pt x="16038" y="5758"/>
                </a:cubicBezTo>
                <a:cubicBezTo>
                  <a:pt x="15931" y="4592"/>
                  <a:pt x="15681" y="3377"/>
                  <a:pt x="15467" y="2210"/>
                </a:cubicBezTo>
                <a:cubicBezTo>
                  <a:pt x="15462" y="2169"/>
                  <a:pt x="15437" y="2153"/>
                  <a:pt x="15410" y="2153"/>
                </a:cubicBezTo>
                <a:cubicBezTo>
                  <a:pt x="15374" y="2153"/>
                  <a:pt x="15336" y="2182"/>
                  <a:pt x="15336" y="2222"/>
                </a:cubicBezTo>
                <a:cubicBezTo>
                  <a:pt x="15324" y="2710"/>
                  <a:pt x="15169" y="3341"/>
                  <a:pt x="15193" y="3758"/>
                </a:cubicBezTo>
                <a:cubicBezTo>
                  <a:pt x="15169" y="3353"/>
                  <a:pt x="15169" y="2782"/>
                  <a:pt x="15122" y="2341"/>
                </a:cubicBezTo>
                <a:cubicBezTo>
                  <a:pt x="15122" y="2306"/>
                  <a:pt x="15110" y="2294"/>
                  <a:pt x="15098" y="2282"/>
                </a:cubicBezTo>
                <a:cubicBezTo>
                  <a:pt x="15407" y="2056"/>
                  <a:pt x="15717" y="1853"/>
                  <a:pt x="16050" y="1639"/>
                </a:cubicBezTo>
                <a:close/>
                <a:moveTo>
                  <a:pt x="5359" y="2663"/>
                </a:moveTo>
                <a:lnTo>
                  <a:pt x="5359" y="2663"/>
                </a:lnTo>
                <a:cubicBezTo>
                  <a:pt x="5347" y="3770"/>
                  <a:pt x="5251" y="4865"/>
                  <a:pt x="5097" y="5961"/>
                </a:cubicBezTo>
                <a:cubicBezTo>
                  <a:pt x="5097" y="4889"/>
                  <a:pt x="5037" y="3830"/>
                  <a:pt x="4930" y="2758"/>
                </a:cubicBezTo>
                <a:cubicBezTo>
                  <a:pt x="4930" y="2734"/>
                  <a:pt x="4918" y="2722"/>
                  <a:pt x="4906" y="2710"/>
                </a:cubicBezTo>
                <a:cubicBezTo>
                  <a:pt x="5049" y="2698"/>
                  <a:pt x="5204" y="2675"/>
                  <a:pt x="5359" y="2663"/>
                </a:cubicBezTo>
                <a:close/>
                <a:moveTo>
                  <a:pt x="703" y="5425"/>
                </a:moveTo>
                <a:lnTo>
                  <a:pt x="703" y="6151"/>
                </a:lnTo>
                <a:cubicBezTo>
                  <a:pt x="537" y="5961"/>
                  <a:pt x="394" y="5782"/>
                  <a:pt x="227" y="5604"/>
                </a:cubicBezTo>
                <a:lnTo>
                  <a:pt x="227" y="5604"/>
                </a:lnTo>
                <a:cubicBezTo>
                  <a:pt x="261" y="5616"/>
                  <a:pt x="296" y="5622"/>
                  <a:pt x="330" y="5622"/>
                </a:cubicBezTo>
                <a:cubicBezTo>
                  <a:pt x="462" y="5622"/>
                  <a:pt x="590" y="5538"/>
                  <a:pt x="703" y="5425"/>
                </a:cubicBezTo>
                <a:close/>
                <a:moveTo>
                  <a:pt x="8037" y="3294"/>
                </a:moveTo>
                <a:lnTo>
                  <a:pt x="8037" y="3294"/>
                </a:lnTo>
                <a:cubicBezTo>
                  <a:pt x="8216" y="3401"/>
                  <a:pt x="8395" y="3496"/>
                  <a:pt x="8561" y="3639"/>
                </a:cubicBezTo>
                <a:cubicBezTo>
                  <a:pt x="8490" y="4484"/>
                  <a:pt x="8430" y="5342"/>
                  <a:pt x="8359" y="6199"/>
                </a:cubicBezTo>
                <a:cubicBezTo>
                  <a:pt x="8311" y="5223"/>
                  <a:pt x="8204" y="4258"/>
                  <a:pt x="8037" y="3294"/>
                </a:cubicBezTo>
                <a:close/>
                <a:moveTo>
                  <a:pt x="6144" y="2675"/>
                </a:moveTo>
                <a:lnTo>
                  <a:pt x="6644" y="2770"/>
                </a:lnTo>
                <a:cubicBezTo>
                  <a:pt x="6668" y="3949"/>
                  <a:pt x="6585" y="5104"/>
                  <a:pt x="6359" y="6258"/>
                </a:cubicBezTo>
                <a:cubicBezTo>
                  <a:pt x="6359" y="5068"/>
                  <a:pt x="6299" y="3865"/>
                  <a:pt x="6144" y="2675"/>
                </a:cubicBezTo>
                <a:close/>
                <a:moveTo>
                  <a:pt x="767" y="5491"/>
                </a:moveTo>
                <a:cubicBezTo>
                  <a:pt x="769" y="5491"/>
                  <a:pt x="778" y="5528"/>
                  <a:pt x="798" y="5627"/>
                </a:cubicBezTo>
                <a:cubicBezTo>
                  <a:pt x="834" y="5913"/>
                  <a:pt x="918" y="6175"/>
                  <a:pt x="977" y="6461"/>
                </a:cubicBezTo>
                <a:cubicBezTo>
                  <a:pt x="918" y="6389"/>
                  <a:pt x="870" y="6330"/>
                  <a:pt x="810" y="6270"/>
                </a:cubicBezTo>
                <a:cubicBezTo>
                  <a:pt x="810" y="6104"/>
                  <a:pt x="822" y="5937"/>
                  <a:pt x="810" y="5794"/>
                </a:cubicBezTo>
                <a:cubicBezTo>
                  <a:pt x="802" y="5718"/>
                  <a:pt x="763" y="5491"/>
                  <a:pt x="767" y="5491"/>
                </a:cubicBezTo>
                <a:close/>
                <a:moveTo>
                  <a:pt x="4787" y="2722"/>
                </a:moveTo>
                <a:lnTo>
                  <a:pt x="4787" y="2758"/>
                </a:lnTo>
                <a:cubicBezTo>
                  <a:pt x="4787" y="4020"/>
                  <a:pt x="4668" y="5270"/>
                  <a:pt x="4430" y="6508"/>
                </a:cubicBezTo>
                <a:cubicBezTo>
                  <a:pt x="4382" y="5282"/>
                  <a:pt x="4323" y="4068"/>
                  <a:pt x="4275" y="2829"/>
                </a:cubicBezTo>
                <a:cubicBezTo>
                  <a:pt x="4442" y="2782"/>
                  <a:pt x="4608" y="2758"/>
                  <a:pt x="4787" y="2722"/>
                </a:cubicBezTo>
                <a:close/>
                <a:moveTo>
                  <a:pt x="16336" y="1472"/>
                </a:moveTo>
                <a:cubicBezTo>
                  <a:pt x="16348" y="2341"/>
                  <a:pt x="16348" y="3199"/>
                  <a:pt x="16360" y="4080"/>
                </a:cubicBezTo>
                <a:cubicBezTo>
                  <a:pt x="16372" y="4806"/>
                  <a:pt x="16550" y="5877"/>
                  <a:pt x="16348" y="6639"/>
                </a:cubicBezTo>
                <a:lnTo>
                  <a:pt x="16217" y="1555"/>
                </a:lnTo>
                <a:cubicBezTo>
                  <a:pt x="16253" y="1520"/>
                  <a:pt x="16288" y="1508"/>
                  <a:pt x="16336" y="1472"/>
                </a:cubicBezTo>
                <a:close/>
                <a:moveTo>
                  <a:pt x="7490" y="3020"/>
                </a:moveTo>
                <a:lnTo>
                  <a:pt x="7490" y="3020"/>
                </a:lnTo>
                <a:cubicBezTo>
                  <a:pt x="7621" y="3079"/>
                  <a:pt x="7740" y="3139"/>
                  <a:pt x="7883" y="3199"/>
                </a:cubicBezTo>
                <a:cubicBezTo>
                  <a:pt x="7859" y="4437"/>
                  <a:pt x="7740" y="5639"/>
                  <a:pt x="7537" y="6854"/>
                </a:cubicBezTo>
                <a:cubicBezTo>
                  <a:pt x="7537" y="5568"/>
                  <a:pt x="7525" y="4306"/>
                  <a:pt x="7490" y="3020"/>
                </a:cubicBezTo>
                <a:close/>
                <a:moveTo>
                  <a:pt x="1941" y="4080"/>
                </a:moveTo>
                <a:lnTo>
                  <a:pt x="1941" y="4091"/>
                </a:lnTo>
                <a:cubicBezTo>
                  <a:pt x="1870" y="5008"/>
                  <a:pt x="1870" y="5937"/>
                  <a:pt x="1727" y="6830"/>
                </a:cubicBezTo>
                <a:lnTo>
                  <a:pt x="1727" y="6913"/>
                </a:lnTo>
                <a:cubicBezTo>
                  <a:pt x="1727" y="6889"/>
                  <a:pt x="1727" y="6889"/>
                  <a:pt x="1715" y="6878"/>
                </a:cubicBezTo>
                <a:cubicBezTo>
                  <a:pt x="1644" y="6687"/>
                  <a:pt x="1632" y="6449"/>
                  <a:pt x="1584" y="6235"/>
                </a:cubicBezTo>
                <a:cubicBezTo>
                  <a:pt x="1489" y="5735"/>
                  <a:pt x="1465" y="5211"/>
                  <a:pt x="1465" y="4711"/>
                </a:cubicBezTo>
                <a:cubicBezTo>
                  <a:pt x="1465" y="4669"/>
                  <a:pt x="1438" y="4648"/>
                  <a:pt x="1410" y="4648"/>
                </a:cubicBezTo>
                <a:cubicBezTo>
                  <a:pt x="1382" y="4648"/>
                  <a:pt x="1352" y="4669"/>
                  <a:pt x="1346" y="4711"/>
                </a:cubicBezTo>
                <a:cubicBezTo>
                  <a:pt x="1346" y="4961"/>
                  <a:pt x="1132" y="6592"/>
                  <a:pt x="1120" y="6592"/>
                </a:cubicBezTo>
                <a:cubicBezTo>
                  <a:pt x="1013" y="6520"/>
                  <a:pt x="882" y="5604"/>
                  <a:pt x="822" y="5270"/>
                </a:cubicBezTo>
                <a:cubicBezTo>
                  <a:pt x="977" y="5092"/>
                  <a:pt x="1096" y="4901"/>
                  <a:pt x="1179" y="4794"/>
                </a:cubicBezTo>
                <a:cubicBezTo>
                  <a:pt x="1418" y="4544"/>
                  <a:pt x="1668" y="4294"/>
                  <a:pt x="1941" y="4080"/>
                </a:cubicBezTo>
                <a:close/>
                <a:moveTo>
                  <a:pt x="5501" y="3544"/>
                </a:moveTo>
                <a:cubicBezTo>
                  <a:pt x="5620" y="4675"/>
                  <a:pt x="5644" y="5806"/>
                  <a:pt x="5585" y="6937"/>
                </a:cubicBezTo>
                <a:cubicBezTo>
                  <a:pt x="5442" y="6925"/>
                  <a:pt x="5299" y="6913"/>
                  <a:pt x="5156" y="6889"/>
                </a:cubicBezTo>
                <a:lnTo>
                  <a:pt x="5085" y="6889"/>
                </a:lnTo>
                <a:cubicBezTo>
                  <a:pt x="5299" y="5794"/>
                  <a:pt x="5442" y="4675"/>
                  <a:pt x="5501" y="3544"/>
                </a:cubicBezTo>
                <a:close/>
                <a:moveTo>
                  <a:pt x="4882" y="4175"/>
                </a:moveTo>
                <a:cubicBezTo>
                  <a:pt x="4930" y="5080"/>
                  <a:pt x="4966" y="5973"/>
                  <a:pt x="4930" y="6878"/>
                </a:cubicBezTo>
                <a:cubicBezTo>
                  <a:pt x="4930" y="6889"/>
                  <a:pt x="4930" y="6913"/>
                  <a:pt x="4942" y="6913"/>
                </a:cubicBezTo>
                <a:cubicBezTo>
                  <a:pt x="4787" y="6925"/>
                  <a:pt x="4632" y="6949"/>
                  <a:pt x="4489" y="6985"/>
                </a:cubicBezTo>
                <a:cubicBezTo>
                  <a:pt x="4692" y="6044"/>
                  <a:pt x="4823" y="5104"/>
                  <a:pt x="4882" y="4175"/>
                </a:cubicBezTo>
                <a:close/>
                <a:moveTo>
                  <a:pt x="2751" y="3496"/>
                </a:moveTo>
                <a:cubicBezTo>
                  <a:pt x="2584" y="4723"/>
                  <a:pt x="2322" y="5961"/>
                  <a:pt x="2215" y="7175"/>
                </a:cubicBezTo>
                <a:lnTo>
                  <a:pt x="2180" y="6199"/>
                </a:lnTo>
                <a:cubicBezTo>
                  <a:pt x="2144" y="5496"/>
                  <a:pt x="2108" y="4782"/>
                  <a:pt x="2072" y="4080"/>
                </a:cubicBezTo>
                <a:cubicBezTo>
                  <a:pt x="2072" y="4032"/>
                  <a:pt x="2037" y="4020"/>
                  <a:pt x="2013" y="4020"/>
                </a:cubicBezTo>
                <a:cubicBezTo>
                  <a:pt x="2251" y="3830"/>
                  <a:pt x="2489" y="3651"/>
                  <a:pt x="2751" y="3496"/>
                </a:cubicBezTo>
                <a:close/>
                <a:moveTo>
                  <a:pt x="4132" y="2877"/>
                </a:moveTo>
                <a:lnTo>
                  <a:pt x="4132" y="2877"/>
                </a:lnTo>
                <a:cubicBezTo>
                  <a:pt x="4085" y="3706"/>
                  <a:pt x="3802" y="7235"/>
                  <a:pt x="3682" y="7235"/>
                </a:cubicBezTo>
                <a:cubicBezTo>
                  <a:pt x="3681" y="7235"/>
                  <a:pt x="3680" y="7235"/>
                  <a:pt x="3680" y="7235"/>
                </a:cubicBezTo>
                <a:lnTo>
                  <a:pt x="3680" y="7235"/>
                </a:lnTo>
                <a:cubicBezTo>
                  <a:pt x="3680" y="7235"/>
                  <a:pt x="3680" y="7235"/>
                  <a:pt x="3680" y="7235"/>
                </a:cubicBezTo>
                <a:cubicBezTo>
                  <a:pt x="3739" y="7235"/>
                  <a:pt x="3656" y="3816"/>
                  <a:pt x="3620" y="3056"/>
                </a:cubicBezTo>
                <a:cubicBezTo>
                  <a:pt x="3787" y="2972"/>
                  <a:pt x="3954" y="2925"/>
                  <a:pt x="4132" y="2877"/>
                </a:cubicBezTo>
                <a:close/>
                <a:moveTo>
                  <a:pt x="4192" y="4615"/>
                </a:moveTo>
                <a:cubicBezTo>
                  <a:pt x="4216" y="5413"/>
                  <a:pt x="4251" y="6235"/>
                  <a:pt x="4275" y="7044"/>
                </a:cubicBezTo>
                <a:cubicBezTo>
                  <a:pt x="4096" y="7116"/>
                  <a:pt x="3930" y="7187"/>
                  <a:pt x="3775" y="7294"/>
                </a:cubicBezTo>
                <a:cubicBezTo>
                  <a:pt x="3966" y="6401"/>
                  <a:pt x="4108" y="5520"/>
                  <a:pt x="4192" y="4615"/>
                </a:cubicBezTo>
                <a:close/>
                <a:moveTo>
                  <a:pt x="16476" y="1550"/>
                </a:moveTo>
                <a:lnTo>
                  <a:pt x="16476" y="1550"/>
                </a:lnTo>
                <a:cubicBezTo>
                  <a:pt x="16478" y="1550"/>
                  <a:pt x="16491" y="2116"/>
                  <a:pt x="16491" y="2186"/>
                </a:cubicBezTo>
                <a:cubicBezTo>
                  <a:pt x="16527" y="2603"/>
                  <a:pt x="16586" y="3044"/>
                  <a:pt x="16610" y="3460"/>
                </a:cubicBezTo>
                <a:cubicBezTo>
                  <a:pt x="16705" y="4377"/>
                  <a:pt x="16789" y="5306"/>
                  <a:pt x="16872" y="6235"/>
                </a:cubicBezTo>
                <a:cubicBezTo>
                  <a:pt x="16693" y="6699"/>
                  <a:pt x="16455" y="7128"/>
                  <a:pt x="16158" y="7532"/>
                </a:cubicBezTo>
                <a:cubicBezTo>
                  <a:pt x="16181" y="7211"/>
                  <a:pt x="16181" y="6889"/>
                  <a:pt x="16181" y="6580"/>
                </a:cubicBezTo>
                <a:cubicBezTo>
                  <a:pt x="16181" y="6735"/>
                  <a:pt x="16193" y="6878"/>
                  <a:pt x="16193" y="7032"/>
                </a:cubicBezTo>
                <a:cubicBezTo>
                  <a:pt x="16193" y="7077"/>
                  <a:pt x="16235" y="7112"/>
                  <a:pt x="16278" y="7112"/>
                </a:cubicBezTo>
                <a:cubicBezTo>
                  <a:pt x="16304" y="7112"/>
                  <a:pt x="16330" y="7099"/>
                  <a:pt x="16348" y="7068"/>
                </a:cubicBezTo>
                <a:cubicBezTo>
                  <a:pt x="16658" y="6508"/>
                  <a:pt x="16550" y="5818"/>
                  <a:pt x="16539" y="5211"/>
                </a:cubicBezTo>
                <a:cubicBezTo>
                  <a:pt x="16527" y="4270"/>
                  <a:pt x="16515" y="3318"/>
                  <a:pt x="16491" y="2389"/>
                </a:cubicBezTo>
                <a:cubicBezTo>
                  <a:pt x="16491" y="2186"/>
                  <a:pt x="16491" y="2008"/>
                  <a:pt x="16479" y="1817"/>
                </a:cubicBezTo>
                <a:cubicBezTo>
                  <a:pt x="16476" y="1623"/>
                  <a:pt x="16475" y="1550"/>
                  <a:pt x="16476" y="1550"/>
                </a:cubicBezTo>
                <a:close/>
                <a:moveTo>
                  <a:pt x="6109" y="3806"/>
                </a:moveTo>
                <a:cubicBezTo>
                  <a:pt x="6192" y="4877"/>
                  <a:pt x="6228" y="5949"/>
                  <a:pt x="6180" y="7032"/>
                </a:cubicBezTo>
                <a:cubicBezTo>
                  <a:pt x="6180" y="7077"/>
                  <a:pt x="6218" y="7101"/>
                  <a:pt x="6256" y="7101"/>
                </a:cubicBezTo>
                <a:cubicBezTo>
                  <a:pt x="6290" y="7101"/>
                  <a:pt x="6324" y="7083"/>
                  <a:pt x="6335" y="7044"/>
                </a:cubicBezTo>
                <a:cubicBezTo>
                  <a:pt x="6585" y="6044"/>
                  <a:pt x="6728" y="5044"/>
                  <a:pt x="6775" y="4032"/>
                </a:cubicBezTo>
                <a:cubicBezTo>
                  <a:pt x="6871" y="5104"/>
                  <a:pt x="6894" y="6163"/>
                  <a:pt x="6847" y="7235"/>
                </a:cubicBezTo>
                <a:cubicBezTo>
                  <a:pt x="6847" y="7288"/>
                  <a:pt x="6886" y="7315"/>
                  <a:pt x="6926" y="7315"/>
                </a:cubicBezTo>
                <a:cubicBezTo>
                  <a:pt x="6966" y="7315"/>
                  <a:pt x="7008" y="7288"/>
                  <a:pt x="7014" y="7235"/>
                </a:cubicBezTo>
                <a:cubicBezTo>
                  <a:pt x="7133" y="6199"/>
                  <a:pt x="7240" y="5151"/>
                  <a:pt x="7359" y="4115"/>
                </a:cubicBezTo>
                <a:cubicBezTo>
                  <a:pt x="7383" y="5282"/>
                  <a:pt x="7383" y="6461"/>
                  <a:pt x="7371" y="7640"/>
                </a:cubicBezTo>
                <a:cubicBezTo>
                  <a:pt x="6835" y="7342"/>
                  <a:pt x="6299" y="7092"/>
                  <a:pt x="5716" y="6973"/>
                </a:cubicBezTo>
                <a:lnTo>
                  <a:pt x="5716" y="6949"/>
                </a:lnTo>
                <a:cubicBezTo>
                  <a:pt x="5930" y="5913"/>
                  <a:pt x="6049" y="4865"/>
                  <a:pt x="6109" y="3806"/>
                </a:cubicBezTo>
                <a:close/>
                <a:moveTo>
                  <a:pt x="15562" y="4675"/>
                </a:moveTo>
                <a:cubicBezTo>
                  <a:pt x="15586" y="5627"/>
                  <a:pt x="15574" y="6580"/>
                  <a:pt x="15503" y="7532"/>
                </a:cubicBezTo>
                <a:cubicBezTo>
                  <a:pt x="15503" y="7544"/>
                  <a:pt x="15503" y="7592"/>
                  <a:pt x="15479" y="7651"/>
                </a:cubicBezTo>
                <a:cubicBezTo>
                  <a:pt x="15443" y="7461"/>
                  <a:pt x="15396" y="7270"/>
                  <a:pt x="15384" y="7211"/>
                </a:cubicBezTo>
                <a:cubicBezTo>
                  <a:pt x="15336" y="6830"/>
                  <a:pt x="15288" y="6461"/>
                  <a:pt x="15276" y="6092"/>
                </a:cubicBezTo>
                <a:cubicBezTo>
                  <a:pt x="15276" y="5937"/>
                  <a:pt x="15265" y="5794"/>
                  <a:pt x="15265" y="5639"/>
                </a:cubicBezTo>
                <a:cubicBezTo>
                  <a:pt x="15265" y="5596"/>
                  <a:pt x="15226" y="5575"/>
                  <a:pt x="15187" y="5575"/>
                </a:cubicBezTo>
                <a:cubicBezTo>
                  <a:pt x="15162" y="5575"/>
                  <a:pt x="15136" y="5585"/>
                  <a:pt x="15122" y="5604"/>
                </a:cubicBezTo>
                <a:cubicBezTo>
                  <a:pt x="15300" y="5306"/>
                  <a:pt x="15443" y="4984"/>
                  <a:pt x="15562" y="4675"/>
                </a:cubicBezTo>
                <a:close/>
                <a:moveTo>
                  <a:pt x="3454" y="3127"/>
                </a:moveTo>
                <a:cubicBezTo>
                  <a:pt x="3370" y="4711"/>
                  <a:pt x="3156" y="6199"/>
                  <a:pt x="2834" y="7723"/>
                </a:cubicBezTo>
                <a:cubicBezTo>
                  <a:pt x="2811" y="7592"/>
                  <a:pt x="2811" y="7449"/>
                  <a:pt x="2811" y="7306"/>
                </a:cubicBezTo>
                <a:cubicBezTo>
                  <a:pt x="2834" y="6878"/>
                  <a:pt x="2834" y="6449"/>
                  <a:pt x="2846" y="6020"/>
                </a:cubicBezTo>
                <a:cubicBezTo>
                  <a:pt x="2858" y="5151"/>
                  <a:pt x="2894" y="4294"/>
                  <a:pt x="2906" y="3425"/>
                </a:cubicBezTo>
                <a:lnTo>
                  <a:pt x="2906" y="3413"/>
                </a:lnTo>
                <a:cubicBezTo>
                  <a:pt x="3073" y="3306"/>
                  <a:pt x="3251" y="3222"/>
                  <a:pt x="3430" y="3139"/>
                </a:cubicBezTo>
                <a:cubicBezTo>
                  <a:pt x="3442" y="3139"/>
                  <a:pt x="3442" y="3139"/>
                  <a:pt x="3454" y="3127"/>
                </a:cubicBezTo>
                <a:close/>
                <a:moveTo>
                  <a:pt x="8752" y="3782"/>
                </a:moveTo>
                <a:cubicBezTo>
                  <a:pt x="8930" y="3913"/>
                  <a:pt x="9109" y="4080"/>
                  <a:pt x="9276" y="4258"/>
                </a:cubicBezTo>
                <a:cubicBezTo>
                  <a:pt x="9407" y="4413"/>
                  <a:pt x="9550" y="4556"/>
                  <a:pt x="9692" y="4711"/>
                </a:cubicBezTo>
                <a:cubicBezTo>
                  <a:pt x="9681" y="4723"/>
                  <a:pt x="9681" y="4723"/>
                  <a:pt x="9681" y="4746"/>
                </a:cubicBezTo>
                <a:lnTo>
                  <a:pt x="9049" y="7782"/>
                </a:lnTo>
                <a:cubicBezTo>
                  <a:pt x="9026" y="6449"/>
                  <a:pt x="8919" y="5127"/>
                  <a:pt x="8752" y="3782"/>
                </a:cubicBezTo>
                <a:close/>
                <a:moveTo>
                  <a:pt x="1965" y="5377"/>
                </a:moveTo>
                <a:cubicBezTo>
                  <a:pt x="1989" y="6211"/>
                  <a:pt x="2084" y="7056"/>
                  <a:pt x="2132" y="7878"/>
                </a:cubicBezTo>
                <a:cubicBezTo>
                  <a:pt x="1822" y="7485"/>
                  <a:pt x="1513" y="7104"/>
                  <a:pt x="1191" y="6735"/>
                </a:cubicBezTo>
                <a:cubicBezTo>
                  <a:pt x="1275" y="6449"/>
                  <a:pt x="1334" y="6163"/>
                  <a:pt x="1370" y="5877"/>
                </a:cubicBezTo>
                <a:cubicBezTo>
                  <a:pt x="1453" y="6377"/>
                  <a:pt x="1608" y="6913"/>
                  <a:pt x="1703" y="7282"/>
                </a:cubicBezTo>
                <a:cubicBezTo>
                  <a:pt x="1709" y="7309"/>
                  <a:pt x="1731" y="7322"/>
                  <a:pt x="1755" y="7322"/>
                </a:cubicBezTo>
                <a:cubicBezTo>
                  <a:pt x="1784" y="7322"/>
                  <a:pt x="1816" y="7303"/>
                  <a:pt x="1822" y="7270"/>
                </a:cubicBezTo>
                <a:cubicBezTo>
                  <a:pt x="1870" y="6687"/>
                  <a:pt x="1906" y="6116"/>
                  <a:pt x="1953" y="5544"/>
                </a:cubicBezTo>
                <a:cubicBezTo>
                  <a:pt x="1953" y="5496"/>
                  <a:pt x="1965" y="5437"/>
                  <a:pt x="1965" y="5377"/>
                </a:cubicBezTo>
                <a:close/>
                <a:moveTo>
                  <a:pt x="15110" y="5627"/>
                </a:moveTo>
                <a:lnTo>
                  <a:pt x="15110" y="5651"/>
                </a:lnTo>
                <a:cubicBezTo>
                  <a:pt x="15122" y="6139"/>
                  <a:pt x="15145" y="6616"/>
                  <a:pt x="15122" y="7104"/>
                </a:cubicBezTo>
                <a:cubicBezTo>
                  <a:pt x="15122" y="7342"/>
                  <a:pt x="15110" y="7580"/>
                  <a:pt x="15098" y="7830"/>
                </a:cubicBezTo>
                <a:cubicBezTo>
                  <a:pt x="15098" y="7866"/>
                  <a:pt x="15086" y="7901"/>
                  <a:pt x="15086" y="7961"/>
                </a:cubicBezTo>
                <a:cubicBezTo>
                  <a:pt x="15062" y="7818"/>
                  <a:pt x="15050" y="7651"/>
                  <a:pt x="15038" y="7497"/>
                </a:cubicBezTo>
                <a:cubicBezTo>
                  <a:pt x="14991" y="6985"/>
                  <a:pt x="14967" y="6449"/>
                  <a:pt x="14919" y="5925"/>
                </a:cubicBezTo>
                <a:cubicBezTo>
                  <a:pt x="14991" y="5830"/>
                  <a:pt x="15050" y="5735"/>
                  <a:pt x="15110" y="5627"/>
                </a:cubicBezTo>
                <a:close/>
                <a:moveTo>
                  <a:pt x="8002" y="4080"/>
                </a:moveTo>
                <a:cubicBezTo>
                  <a:pt x="8192" y="5425"/>
                  <a:pt x="8252" y="6758"/>
                  <a:pt x="8192" y="8128"/>
                </a:cubicBezTo>
                <a:lnTo>
                  <a:pt x="7525" y="7723"/>
                </a:lnTo>
                <a:cubicBezTo>
                  <a:pt x="7776" y="6520"/>
                  <a:pt x="7942" y="5306"/>
                  <a:pt x="8002" y="4080"/>
                </a:cubicBezTo>
                <a:close/>
                <a:moveTo>
                  <a:pt x="15717" y="6020"/>
                </a:moveTo>
                <a:cubicBezTo>
                  <a:pt x="15777" y="6616"/>
                  <a:pt x="15824" y="7187"/>
                  <a:pt x="15860" y="7782"/>
                </a:cubicBezTo>
                <a:cubicBezTo>
                  <a:pt x="15860" y="7818"/>
                  <a:pt x="15872" y="7842"/>
                  <a:pt x="15896" y="7842"/>
                </a:cubicBezTo>
                <a:cubicBezTo>
                  <a:pt x="15800" y="7961"/>
                  <a:pt x="15693" y="8068"/>
                  <a:pt x="15574" y="8175"/>
                </a:cubicBezTo>
                <a:cubicBezTo>
                  <a:pt x="15646" y="7461"/>
                  <a:pt x="15705" y="6735"/>
                  <a:pt x="15717" y="6020"/>
                </a:cubicBezTo>
                <a:close/>
                <a:moveTo>
                  <a:pt x="3537" y="4294"/>
                </a:moveTo>
                <a:cubicBezTo>
                  <a:pt x="3561" y="5330"/>
                  <a:pt x="3573" y="6389"/>
                  <a:pt x="3561" y="7425"/>
                </a:cubicBezTo>
                <a:cubicBezTo>
                  <a:pt x="3251" y="7663"/>
                  <a:pt x="3001" y="7961"/>
                  <a:pt x="2799" y="8306"/>
                </a:cubicBezTo>
                <a:cubicBezTo>
                  <a:pt x="3251" y="6997"/>
                  <a:pt x="3430" y="5639"/>
                  <a:pt x="3537" y="4294"/>
                </a:cubicBezTo>
                <a:close/>
                <a:moveTo>
                  <a:pt x="9847" y="4865"/>
                </a:moveTo>
                <a:cubicBezTo>
                  <a:pt x="10026" y="5080"/>
                  <a:pt x="10216" y="5270"/>
                  <a:pt x="10395" y="5485"/>
                </a:cubicBezTo>
                <a:cubicBezTo>
                  <a:pt x="10385" y="5479"/>
                  <a:pt x="10375" y="5477"/>
                  <a:pt x="10365" y="5477"/>
                </a:cubicBezTo>
                <a:cubicBezTo>
                  <a:pt x="10329" y="5477"/>
                  <a:pt x="10300" y="5509"/>
                  <a:pt x="10300" y="5556"/>
                </a:cubicBezTo>
                <a:cubicBezTo>
                  <a:pt x="10288" y="6508"/>
                  <a:pt x="10204" y="7449"/>
                  <a:pt x="10038" y="8366"/>
                </a:cubicBezTo>
                <a:cubicBezTo>
                  <a:pt x="9978" y="7187"/>
                  <a:pt x="9895" y="6032"/>
                  <a:pt x="9847" y="4865"/>
                </a:cubicBezTo>
                <a:close/>
                <a:moveTo>
                  <a:pt x="10466" y="5520"/>
                </a:moveTo>
                <a:cubicBezTo>
                  <a:pt x="10645" y="5723"/>
                  <a:pt x="10824" y="5901"/>
                  <a:pt x="11002" y="6044"/>
                </a:cubicBezTo>
                <a:cubicBezTo>
                  <a:pt x="10990" y="6056"/>
                  <a:pt x="10990" y="6080"/>
                  <a:pt x="10990" y="6092"/>
                </a:cubicBezTo>
                <a:cubicBezTo>
                  <a:pt x="10919" y="6878"/>
                  <a:pt x="10812" y="7663"/>
                  <a:pt x="10681" y="8437"/>
                </a:cubicBezTo>
                <a:cubicBezTo>
                  <a:pt x="10645" y="7473"/>
                  <a:pt x="10585" y="6508"/>
                  <a:pt x="10466" y="5544"/>
                </a:cubicBezTo>
                <a:lnTo>
                  <a:pt x="10466" y="5520"/>
                </a:lnTo>
                <a:close/>
                <a:moveTo>
                  <a:pt x="15265" y="7401"/>
                </a:moveTo>
                <a:cubicBezTo>
                  <a:pt x="15300" y="7699"/>
                  <a:pt x="15348" y="7997"/>
                  <a:pt x="15419" y="8282"/>
                </a:cubicBezTo>
                <a:cubicBezTo>
                  <a:pt x="15419" y="8294"/>
                  <a:pt x="15419" y="8294"/>
                  <a:pt x="15431" y="8306"/>
                </a:cubicBezTo>
                <a:cubicBezTo>
                  <a:pt x="15348" y="8378"/>
                  <a:pt x="15265" y="8461"/>
                  <a:pt x="15169" y="8521"/>
                </a:cubicBezTo>
                <a:cubicBezTo>
                  <a:pt x="15217" y="8140"/>
                  <a:pt x="15241" y="7771"/>
                  <a:pt x="15265" y="7401"/>
                </a:cubicBezTo>
                <a:close/>
                <a:moveTo>
                  <a:pt x="2680" y="4865"/>
                </a:moveTo>
                <a:lnTo>
                  <a:pt x="2680" y="4865"/>
                </a:lnTo>
                <a:cubicBezTo>
                  <a:pt x="2656" y="6151"/>
                  <a:pt x="2620" y="8068"/>
                  <a:pt x="2620" y="8318"/>
                </a:cubicBezTo>
                <a:cubicBezTo>
                  <a:pt x="2620" y="8373"/>
                  <a:pt x="2651" y="8397"/>
                  <a:pt x="2685" y="8397"/>
                </a:cubicBezTo>
                <a:cubicBezTo>
                  <a:pt x="2703" y="8397"/>
                  <a:pt x="2723" y="8390"/>
                  <a:pt x="2739" y="8378"/>
                </a:cubicBezTo>
                <a:lnTo>
                  <a:pt x="2739" y="8378"/>
                </a:lnTo>
                <a:cubicBezTo>
                  <a:pt x="2727" y="8425"/>
                  <a:pt x="2703" y="8485"/>
                  <a:pt x="2668" y="8544"/>
                </a:cubicBezTo>
                <a:cubicBezTo>
                  <a:pt x="2537" y="8378"/>
                  <a:pt x="2382" y="8199"/>
                  <a:pt x="2251" y="8044"/>
                </a:cubicBezTo>
                <a:cubicBezTo>
                  <a:pt x="2358" y="7282"/>
                  <a:pt x="2465" y="6508"/>
                  <a:pt x="2561" y="5746"/>
                </a:cubicBezTo>
                <a:cubicBezTo>
                  <a:pt x="2608" y="5449"/>
                  <a:pt x="2632" y="5163"/>
                  <a:pt x="2680" y="4865"/>
                </a:cubicBezTo>
                <a:close/>
                <a:moveTo>
                  <a:pt x="8657" y="4437"/>
                </a:moveTo>
                <a:cubicBezTo>
                  <a:pt x="8799" y="5794"/>
                  <a:pt x="8871" y="7163"/>
                  <a:pt x="8871" y="8521"/>
                </a:cubicBezTo>
                <a:cubicBezTo>
                  <a:pt x="8871" y="8531"/>
                  <a:pt x="8871" y="8541"/>
                  <a:pt x="8886" y="8552"/>
                </a:cubicBezTo>
                <a:lnTo>
                  <a:pt x="8886" y="8552"/>
                </a:lnTo>
                <a:cubicBezTo>
                  <a:pt x="8722" y="8457"/>
                  <a:pt x="8546" y="8340"/>
                  <a:pt x="8359" y="8235"/>
                </a:cubicBezTo>
                <a:lnTo>
                  <a:pt x="8359" y="8223"/>
                </a:lnTo>
                <a:cubicBezTo>
                  <a:pt x="8454" y="6949"/>
                  <a:pt x="8549" y="5699"/>
                  <a:pt x="8657" y="4437"/>
                </a:cubicBezTo>
                <a:close/>
                <a:moveTo>
                  <a:pt x="11157" y="6163"/>
                </a:moveTo>
                <a:lnTo>
                  <a:pt x="11157" y="6163"/>
                </a:lnTo>
                <a:cubicBezTo>
                  <a:pt x="11466" y="6413"/>
                  <a:pt x="11812" y="6616"/>
                  <a:pt x="12193" y="6747"/>
                </a:cubicBezTo>
                <a:lnTo>
                  <a:pt x="12193" y="6818"/>
                </a:lnTo>
                <a:cubicBezTo>
                  <a:pt x="12174" y="6809"/>
                  <a:pt x="12152" y="6803"/>
                  <a:pt x="12131" y="6803"/>
                </a:cubicBezTo>
                <a:cubicBezTo>
                  <a:pt x="12099" y="6803"/>
                  <a:pt x="12069" y="6817"/>
                  <a:pt x="12062" y="6854"/>
                </a:cubicBezTo>
                <a:cubicBezTo>
                  <a:pt x="11967" y="7235"/>
                  <a:pt x="11895" y="7604"/>
                  <a:pt x="11836" y="7997"/>
                </a:cubicBezTo>
                <a:cubicBezTo>
                  <a:pt x="11812" y="7580"/>
                  <a:pt x="11764" y="7151"/>
                  <a:pt x="11681" y="6711"/>
                </a:cubicBezTo>
                <a:cubicBezTo>
                  <a:pt x="11675" y="6675"/>
                  <a:pt x="11639" y="6657"/>
                  <a:pt x="11603" y="6657"/>
                </a:cubicBezTo>
                <a:cubicBezTo>
                  <a:pt x="11568" y="6657"/>
                  <a:pt x="11532" y="6675"/>
                  <a:pt x="11526" y="6711"/>
                </a:cubicBezTo>
                <a:cubicBezTo>
                  <a:pt x="11419" y="7342"/>
                  <a:pt x="11300" y="7985"/>
                  <a:pt x="11193" y="8604"/>
                </a:cubicBezTo>
                <a:cubicBezTo>
                  <a:pt x="11181" y="7782"/>
                  <a:pt x="11169" y="6985"/>
                  <a:pt x="11157" y="6163"/>
                </a:cubicBezTo>
                <a:close/>
                <a:moveTo>
                  <a:pt x="14133" y="6639"/>
                </a:moveTo>
                <a:lnTo>
                  <a:pt x="14133" y="6639"/>
                </a:lnTo>
                <a:cubicBezTo>
                  <a:pt x="14038" y="7270"/>
                  <a:pt x="13967" y="7901"/>
                  <a:pt x="13872" y="8533"/>
                </a:cubicBezTo>
                <a:cubicBezTo>
                  <a:pt x="13860" y="7985"/>
                  <a:pt x="13848" y="7461"/>
                  <a:pt x="13812" y="6925"/>
                </a:cubicBezTo>
                <a:cubicBezTo>
                  <a:pt x="13812" y="6872"/>
                  <a:pt x="13776" y="6845"/>
                  <a:pt x="13739" y="6845"/>
                </a:cubicBezTo>
                <a:cubicBezTo>
                  <a:pt x="13702" y="6845"/>
                  <a:pt x="13663" y="6872"/>
                  <a:pt x="13657" y="6925"/>
                </a:cubicBezTo>
                <a:cubicBezTo>
                  <a:pt x="13633" y="7092"/>
                  <a:pt x="13538" y="8021"/>
                  <a:pt x="13491" y="8640"/>
                </a:cubicBezTo>
                <a:cubicBezTo>
                  <a:pt x="13479" y="8021"/>
                  <a:pt x="13395" y="7104"/>
                  <a:pt x="13395" y="6937"/>
                </a:cubicBezTo>
                <a:cubicBezTo>
                  <a:pt x="13395" y="6925"/>
                  <a:pt x="13383" y="6913"/>
                  <a:pt x="13371" y="6889"/>
                </a:cubicBezTo>
                <a:cubicBezTo>
                  <a:pt x="13657" y="6866"/>
                  <a:pt x="13907" y="6758"/>
                  <a:pt x="14133" y="6639"/>
                </a:cubicBezTo>
                <a:close/>
                <a:moveTo>
                  <a:pt x="12324" y="6806"/>
                </a:moveTo>
                <a:cubicBezTo>
                  <a:pt x="12455" y="6854"/>
                  <a:pt x="12598" y="6866"/>
                  <a:pt x="12740" y="6889"/>
                </a:cubicBezTo>
                <a:cubicBezTo>
                  <a:pt x="12740" y="6889"/>
                  <a:pt x="12729" y="6889"/>
                  <a:pt x="12729" y="6913"/>
                </a:cubicBezTo>
                <a:lnTo>
                  <a:pt x="12383" y="8842"/>
                </a:lnTo>
                <a:cubicBezTo>
                  <a:pt x="12371" y="8163"/>
                  <a:pt x="12336" y="7485"/>
                  <a:pt x="12324" y="6806"/>
                </a:cubicBezTo>
                <a:close/>
                <a:moveTo>
                  <a:pt x="14753" y="6104"/>
                </a:moveTo>
                <a:cubicBezTo>
                  <a:pt x="14741" y="6473"/>
                  <a:pt x="14705" y="6866"/>
                  <a:pt x="14681" y="7235"/>
                </a:cubicBezTo>
                <a:cubicBezTo>
                  <a:pt x="14669" y="7413"/>
                  <a:pt x="14634" y="8711"/>
                  <a:pt x="14455" y="8842"/>
                </a:cubicBezTo>
                <a:cubicBezTo>
                  <a:pt x="14574" y="8675"/>
                  <a:pt x="14360" y="6973"/>
                  <a:pt x="14324" y="6508"/>
                </a:cubicBezTo>
                <a:cubicBezTo>
                  <a:pt x="14491" y="6389"/>
                  <a:pt x="14622" y="6258"/>
                  <a:pt x="14753" y="6104"/>
                </a:cubicBezTo>
                <a:close/>
                <a:moveTo>
                  <a:pt x="14872" y="7330"/>
                </a:moveTo>
                <a:cubicBezTo>
                  <a:pt x="14895" y="7771"/>
                  <a:pt x="14943" y="8223"/>
                  <a:pt x="14979" y="8652"/>
                </a:cubicBezTo>
                <a:cubicBezTo>
                  <a:pt x="14848" y="8759"/>
                  <a:pt x="14705" y="8830"/>
                  <a:pt x="14574" y="8902"/>
                </a:cubicBezTo>
                <a:cubicBezTo>
                  <a:pt x="14693" y="8413"/>
                  <a:pt x="14812" y="7866"/>
                  <a:pt x="14872" y="7330"/>
                </a:cubicBezTo>
                <a:close/>
                <a:moveTo>
                  <a:pt x="12871" y="6889"/>
                </a:moveTo>
                <a:cubicBezTo>
                  <a:pt x="12955" y="6889"/>
                  <a:pt x="13038" y="6913"/>
                  <a:pt x="13110" y="6913"/>
                </a:cubicBezTo>
                <a:cubicBezTo>
                  <a:pt x="13157" y="6913"/>
                  <a:pt x="13205" y="6913"/>
                  <a:pt x="13252" y="6889"/>
                </a:cubicBezTo>
                <a:lnTo>
                  <a:pt x="13252" y="6889"/>
                </a:lnTo>
                <a:cubicBezTo>
                  <a:pt x="13252" y="6889"/>
                  <a:pt x="13252" y="6913"/>
                  <a:pt x="13240" y="6913"/>
                </a:cubicBezTo>
                <a:cubicBezTo>
                  <a:pt x="13205" y="7104"/>
                  <a:pt x="12943" y="8342"/>
                  <a:pt x="12836" y="8961"/>
                </a:cubicBezTo>
                <a:cubicBezTo>
                  <a:pt x="12848" y="8318"/>
                  <a:pt x="12859" y="7104"/>
                  <a:pt x="12859" y="6913"/>
                </a:cubicBezTo>
                <a:cubicBezTo>
                  <a:pt x="12871" y="6913"/>
                  <a:pt x="12871" y="6913"/>
                  <a:pt x="12871" y="6889"/>
                </a:cubicBezTo>
                <a:close/>
                <a:moveTo>
                  <a:pt x="9704" y="5401"/>
                </a:moveTo>
                <a:cubicBezTo>
                  <a:pt x="9788" y="6616"/>
                  <a:pt x="9847" y="7818"/>
                  <a:pt x="9919" y="9021"/>
                </a:cubicBezTo>
                <a:lnTo>
                  <a:pt x="9919" y="9033"/>
                </a:lnTo>
                <a:cubicBezTo>
                  <a:pt x="9728" y="8961"/>
                  <a:pt x="9526" y="8878"/>
                  <a:pt x="9335" y="8783"/>
                </a:cubicBezTo>
                <a:cubicBezTo>
                  <a:pt x="9216" y="8723"/>
                  <a:pt x="9097" y="8652"/>
                  <a:pt x="8966" y="8592"/>
                </a:cubicBezTo>
                <a:cubicBezTo>
                  <a:pt x="8990" y="8592"/>
                  <a:pt x="9038" y="8568"/>
                  <a:pt x="9049" y="8533"/>
                </a:cubicBezTo>
                <a:cubicBezTo>
                  <a:pt x="9276" y="7485"/>
                  <a:pt x="9490" y="6449"/>
                  <a:pt x="9704" y="5401"/>
                </a:cubicBezTo>
                <a:close/>
                <a:moveTo>
                  <a:pt x="14217" y="7163"/>
                </a:moveTo>
                <a:lnTo>
                  <a:pt x="14372" y="9021"/>
                </a:lnTo>
                <a:cubicBezTo>
                  <a:pt x="14217" y="9092"/>
                  <a:pt x="14086" y="9152"/>
                  <a:pt x="13955" y="9211"/>
                </a:cubicBezTo>
                <a:lnTo>
                  <a:pt x="14217" y="7163"/>
                </a:lnTo>
                <a:close/>
                <a:moveTo>
                  <a:pt x="10407" y="6687"/>
                </a:moveTo>
                <a:cubicBezTo>
                  <a:pt x="10478" y="7532"/>
                  <a:pt x="10514" y="8378"/>
                  <a:pt x="10514" y="9247"/>
                </a:cubicBezTo>
                <a:lnTo>
                  <a:pt x="10514" y="9271"/>
                </a:lnTo>
                <a:cubicBezTo>
                  <a:pt x="10359" y="9211"/>
                  <a:pt x="10192" y="9152"/>
                  <a:pt x="10038" y="9092"/>
                </a:cubicBezTo>
                <a:cubicBezTo>
                  <a:pt x="10050" y="9080"/>
                  <a:pt x="10062" y="9068"/>
                  <a:pt x="10062" y="9056"/>
                </a:cubicBezTo>
                <a:cubicBezTo>
                  <a:pt x="10240" y="8259"/>
                  <a:pt x="10347" y="7473"/>
                  <a:pt x="10407" y="6687"/>
                </a:cubicBezTo>
                <a:close/>
                <a:moveTo>
                  <a:pt x="13693" y="7961"/>
                </a:moveTo>
                <a:cubicBezTo>
                  <a:pt x="13705" y="8390"/>
                  <a:pt x="13729" y="8842"/>
                  <a:pt x="13752" y="9271"/>
                </a:cubicBezTo>
                <a:cubicBezTo>
                  <a:pt x="13693" y="9306"/>
                  <a:pt x="13621" y="9318"/>
                  <a:pt x="13550" y="9354"/>
                </a:cubicBezTo>
                <a:cubicBezTo>
                  <a:pt x="13598" y="8890"/>
                  <a:pt x="13645" y="8425"/>
                  <a:pt x="13693" y="7961"/>
                </a:cubicBezTo>
                <a:close/>
                <a:moveTo>
                  <a:pt x="11014" y="7354"/>
                </a:moveTo>
                <a:cubicBezTo>
                  <a:pt x="11026" y="8044"/>
                  <a:pt x="11050" y="8723"/>
                  <a:pt x="11050" y="9390"/>
                </a:cubicBezTo>
                <a:cubicBezTo>
                  <a:pt x="10919" y="9366"/>
                  <a:pt x="10788" y="9330"/>
                  <a:pt x="10657" y="9306"/>
                </a:cubicBezTo>
                <a:cubicBezTo>
                  <a:pt x="10681" y="9283"/>
                  <a:pt x="10681" y="9271"/>
                  <a:pt x="10693" y="9259"/>
                </a:cubicBezTo>
                <a:cubicBezTo>
                  <a:pt x="10824" y="8640"/>
                  <a:pt x="10931" y="7997"/>
                  <a:pt x="11014" y="7354"/>
                </a:cubicBezTo>
                <a:close/>
                <a:moveTo>
                  <a:pt x="13276" y="7544"/>
                </a:moveTo>
                <a:cubicBezTo>
                  <a:pt x="13312" y="8163"/>
                  <a:pt x="13360" y="8771"/>
                  <a:pt x="13383" y="9390"/>
                </a:cubicBezTo>
                <a:cubicBezTo>
                  <a:pt x="13240" y="9425"/>
                  <a:pt x="13074" y="9449"/>
                  <a:pt x="12907" y="9485"/>
                </a:cubicBezTo>
                <a:cubicBezTo>
                  <a:pt x="13026" y="8842"/>
                  <a:pt x="13157" y="8187"/>
                  <a:pt x="13276" y="7544"/>
                </a:cubicBezTo>
                <a:close/>
                <a:moveTo>
                  <a:pt x="11597" y="7270"/>
                </a:moveTo>
                <a:cubicBezTo>
                  <a:pt x="11705" y="8009"/>
                  <a:pt x="11716" y="8759"/>
                  <a:pt x="11669" y="9497"/>
                </a:cubicBezTo>
                <a:cubicBezTo>
                  <a:pt x="11526" y="9485"/>
                  <a:pt x="11371" y="9449"/>
                  <a:pt x="11228" y="9437"/>
                </a:cubicBezTo>
                <a:cubicBezTo>
                  <a:pt x="11347" y="8711"/>
                  <a:pt x="11478" y="7997"/>
                  <a:pt x="11597" y="7270"/>
                </a:cubicBezTo>
                <a:close/>
                <a:moveTo>
                  <a:pt x="12193" y="7009"/>
                </a:moveTo>
                <a:cubicBezTo>
                  <a:pt x="12205" y="7842"/>
                  <a:pt x="12217" y="8699"/>
                  <a:pt x="12252" y="9533"/>
                </a:cubicBezTo>
                <a:cubicBezTo>
                  <a:pt x="12121" y="9533"/>
                  <a:pt x="11978" y="9533"/>
                  <a:pt x="11836" y="9509"/>
                </a:cubicBezTo>
                <a:cubicBezTo>
                  <a:pt x="11883" y="8663"/>
                  <a:pt x="12002" y="7830"/>
                  <a:pt x="12193" y="7009"/>
                </a:cubicBezTo>
                <a:close/>
                <a:moveTo>
                  <a:pt x="12729" y="7818"/>
                </a:moveTo>
                <a:lnTo>
                  <a:pt x="12729" y="9509"/>
                </a:lnTo>
                <a:cubicBezTo>
                  <a:pt x="12621" y="9509"/>
                  <a:pt x="12526" y="9533"/>
                  <a:pt x="12431" y="9533"/>
                </a:cubicBezTo>
                <a:cubicBezTo>
                  <a:pt x="12538" y="8961"/>
                  <a:pt x="12645" y="8378"/>
                  <a:pt x="12729" y="7818"/>
                </a:cubicBezTo>
                <a:close/>
                <a:moveTo>
                  <a:pt x="18269" y="0"/>
                </a:moveTo>
                <a:cubicBezTo>
                  <a:pt x="18247" y="0"/>
                  <a:pt x="18225" y="6"/>
                  <a:pt x="18205" y="20"/>
                </a:cubicBezTo>
                <a:cubicBezTo>
                  <a:pt x="16372" y="1079"/>
                  <a:pt x="14634" y="2246"/>
                  <a:pt x="12967" y="3544"/>
                </a:cubicBezTo>
                <a:cubicBezTo>
                  <a:pt x="12883" y="3603"/>
                  <a:pt x="12943" y="3734"/>
                  <a:pt x="13026" y="3770"/>
                </a:cubicBezTo>
                <a:cubicBezTo>
                  <a:pt x="13812" y="3996"/>
                  <a:pt x="14610" y="4187"/>
                  <a:pt x="15407" y="4294"/>
                </a:cubicBezTo>
                <a:cubicBezTo>
                  <a:pt x="15157" y="5068"/>
                  <a:pt x="14800" y="5925"/>
                  <a:pt x="14086" y="6354"/>
                </a:cubicBezTo>
                <a:cubicBezTo>
                  <a:pt x="13769" y="6550"/>
                  <a:pt x="13434" y="6633"/>
                  <a:pt x="13098" y="6633"/>
                </a:cubicBezTo>
                <a:cubicBezTo>
                  <a:pt x="12377" y="6633"/>
                  <a:pt x="11654" y="6249"/>
                  <a:pt x="11109" y="5794"/>
                </a:cubicBezTo>
                <a:cubicBezTo>
                  <a:pt x="9942" y="4806"/>
                  <a:pt x="9204" y="3437"/>
                  <a:pt x="7764" y="2818"/>
                </a:cubicBezTo>
                <a:cubicBezTo>
                  <a:pt x="7104" y="2527"/>
                  <a:pt x="6392" y="2387"/>
                  <a:pt x="5680" y="2387"/>
                </a:cubicBezTo>
                <a:cubicBezTo>
                  <a:pt x="4990" y="2387"/>
                  <a:pt x="4300" y="2518"/>
                  <a:pt x="3656" y="2770"/>
                </a:cubicBezTo>
                <a:cubicBezTo>
                  <a:pt x="3037" y="3008"/>
                  <a:pt x="2465" y="3329"/>
                  <a:pt x="1941" y="3746"/>
                </a:cubicBezTo>
                <a:cubicBezTo>
                  <a:pt x="1668" y="3961"/>
                  <a:pt x="1406" y="4199"/>
                  <a:pt x="1168" y="4449"/>
                </a:cubicBezTo>
                <a:cubicBezTo>
                  <a:pt x="1005" y="4611"/>
                  <a:pt x="472" y="5403"/>
                  <a:pt x="202" y="5403"/>
                </a:cubicBezTo>
                <a:cubicBezTo>
                  <a:pt x="194" y="5403"/>
                  <a:pt x="187" y="5402"/>
                  <a:pt x="179" y="5401"/>
                </a:cubicBezTo>
                <a:cubicBezTo>
                  <a:pt x="175" y="5401"/>
                  <a:pt x="171" y="5400"/>
                  <a:pt x="167" y="5400"/>
                </a:cubicBezTo>
                <a:cubicBezTo>
                  <a:pt x="91" y="5400"/>
                  <a:pt x="52" y="5500"/>
                  <a:pt x="120" y="5556"/>
                </a:cubicBezTo>
                <a:cubicBezTo>
                  <a:pt x="120" y="5556"/>
                  <a:pt x="144" y="5556"/>
                  <a:pt x="144" y="5568"/>
                </a:cubicBezTo>
                <a:cubicBezTo>
                  <a:pt x="60" y="5580"/>
                  <a:pt x="1" y="5663"/>
                  <a:pt x="48" y="5711"/>
                </a:cubicBezTo>
                <a:cubicBezTo>
                  <a:pt x="870" y="6818"/>
                  <a:pt x="1763" y="7854"/>
                  <a:pt x="2620" y="8914"/>
                </a:cubicBezTo>
                <a:cubicBezTo>
                  <a:pt x="2650" y="8947"/>
                  <a:pt x="2684" y="8962"/>
                  <a:pt x="2717" y="8962"/>
                </a:cubicBezTo>
                <a:cubicBezTo>
                  <a:pt x="2776" y="8962"/>
                  <a:pt x="2831" y="8915"/>
                  <a:pt x="2846" y="8854"/>
                </a:cubicBezTo>
                <a:cubicBezTo>
                  <a:pt x="3180" y="7937"/>
                  <a:pt x="4025" y="7223"/>
                  <a:pt x="5037" y="7187"/>
                </a:cubicBezTo>
                <a:cubicBezTo>
                  <a:pt x="5058" y="7187"/>
                  <a:pt x="5078" y="7186"/>
                  <a:pt x="5099" y="7186"/>
                </a:cubicBezTo>
                <a:cubicBezTo>
                  <a:pt x="6073" y="7186"/>
                  <a:pt x="6923" y="7733"/>
                  <a:pt x="7728" y="8223"/>
                </a:cubicBezTo>
                <a:cubicBezTo>
                  <a:pt x="9073" y="9021"/>
                  <a:pt x="10538" y="9842"/>
                  <a:pt x="12145" y="9854"/>
                </a:cubicBezTo>
                <a:cubicBezTo>
                  <a:pt x="12160" y="9854"/>
                  <a:pt x="12175" y="9854"/>
                  <a:pt x="12189" y="9854"/>
                </a:cubicBezTo>
                <a:cubicBezTo>
                  <a:pt x="14732" y="9854"/>
                  <a:pt x="17029" y="7816"/>
                  <a:pt x="17408" y="5318"/>
                </a:cubicBezTo>
                <a:cubicBezTo>
                  <a:pt x="17420" y="5258"/>
                  <a:pt x="17384" y="5211"/>
                  <a:pt x="17348" y="5187"/>
                </a:cubicBezTo>
                <a:cubicBezTo>
                  <a:pt x="17348" y="5151"/>
                  <a:pt x="17360" y="5127"/>
                  <a:pt x="17360" y="5092"/>
                </a:cubicBezTo>
                <a:cubicBezTo>
                  <a:pt x="17372" y="5092"/>
                  <a:pt x="17384" y="5104"/>
                  <a:pt x="17408" y="5104"/>
                </a:cubicBezTo>
                <a:lnTo>
                  <a:pt x="20039" y="5639"/>
                </a:lnTo>
                <a:cubicBezTo>
                  <a:pt x="20146" y="5639"/>
                  <a:pt x="20229" y="5556"/>
                  <a:pt x="20206" y="5449"/>
                </a:cubicBezTo>
                <a:cubicBezTo>
                  <a:pt x="19682" y="3639"/>
                  <a:pt x="19086" y="1853"/>
                  <a:pt x="18396" y="91"/>
                </a:cubicBezTo>
                <a:cubicBezTo>
                  <a:pt x="18379" y="40"/>
                  <a:pt x="18324" y="0"/>
                  <a:pt x="182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578150" y="1225300"/>
            <a:ext cx="5987700" cy="21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77400" y="3529875"/>
            <a:ext cx="5989200" cy="3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6" name="Google Shape;16;p2"/>
          <p:cNvGrpSpPr/>
          <p:nvPr/>
        </p:nvGrpSpPr>
        <p:grpSpPr>
          <a:xfrm>
            <a:off x="7622861" y="480100"/>
            <a:ext cx="1521127" cy="1472246"/>
            <a:chOff x="7621146" y="435068"/>
            <a:chExt cx="1728357" cy="1672817"/>
          </a:xfrm>
        </p:grpSpPr>
        <p:sp>
          <p:nvSpPr>
            <p:cNvPr id="17" name="Google Shape;17;p2"/>
            <p:cNvSpPr/>
            <p:nvPr/>
          </p:nvSpPr>
          <p:spPr>
            <a:xfrm rot="-1660215">
              <a:off x="7822524" y="674599"/>
              <a:ext cx="1325601" cy="1193755"/>
            </a:xfrm>
            <a:custGeom>
              <a:avLst/>
              <a:gdLst/>
              <a:ahLst/>
              <a:cxnLst/>
              <a:rect l="l" t="t" r="r" b="b"/>
              <a:pathLst>
                <a:path w="13181" h="11870" extrusionOk="0">
                  <a:moveTo>
                    <a:pt x="6013" y="587"/>
                  </a:moveTo>
                  <a:cubicBezTo>
                    <a:pt x="5990" y="659"/>
                    <a:pt x="5990" y="754"/>
                    <a:pt x="6013" y="826"/>
                  </a:cubicBezTo>
                  <a:lnTo>
                    <a:pt x="5620" y="826"/>
                  </a:lnTo>
                  <a:cubicBezTo>
                    <a:pt x="5740" y="754"/>
                    <a:pt x="5871" y="683"/>
                    <a:pt x="6013" y="587"/>
                  </a:cubicBezTo>
                  <a:close/>
                  <a:moveTo>
                    <a:pt x="6347" y="409"/>
                  </a:moveTo>
                  <a:lnTo>
                    <a:pt x="6347" y="409"/>
                  </a:lnTo>
                  <a:cubicBezTo>
                    <a:pt x="6335" y="468"/>
                    <a:pt x="6323" y="540"/>
                    <a:pt x="6323" y="623"/>
                  </a:cubicBezTo>
                  <a:cubicBezTo>
                    <a:pt x="6311" y="695"/>
                    <a:pt x="6287" y="766"/>
                    <a:pt x="6275" y="861"/>
                  </a:cubicBezTo>
                  <a:lnTo>
                    <a:pt x="6156" y="861"/>
                  </a:lnTo>
                  <a:lnTo>
                    <a:pt x="6156" y="635"/>
                  </a:lnTo>
                  <a:cubicBezTo>
                    <a:pt x="6156" y="587"/>
                    <a:pt x="6168" y="528"/>
                    <a:pt x="6192" y="480"/>
                  </a:cubicBezTo>
                  <a:cubicBezTo>
                    <a:pt x="6252" y="456"/>
                    <a:pt x="6287" y="421"/>
                    <a:pt x="6347" y="409"/>
                  </a:cubicBezTo>
                  <a:close/>
                  <a:moveTo>
                    <a:pt x="6633" y="326"/>
                  </a:moveTo>
                  <a:cubicBezTo>
                    <a:pt x="6585" y="468"/>
                    <a:pt x="6490" y="707"/>
                    <a:pt x="6513" y="861"/>
                  </a:cubicBezTo>
                  <a:cubicBezTo>
                    <a:pt x="6490" y="861"/>
                    <a:pt x="6454" y="861"/>
                    <a:pt x="6430" y="837"/>
                  </a:cubicBezTo>
                  <a:cubicBezTo>
                    <a:pt x="6430" y="778"/>
                    <a:pt x="6430" y="742"/>
                    <a:pt x="6442" y="683"/>
                  </a:cubicBezTo>
                  <a:cubicBezTo>
                    <a:pt x="6454" y="576"/>
                    <a:pt x="6454" y="468"/>
                    <a:pt x="6466" y="349"/>
                  </a:cubicBezTo>
                  <a:cubicBezTo>
                    <a:pt x="6525" y="337"/>
                    <a:pt x="6573" y="326"/>
                    <a:pt x="6633" y="326"/>
                  </a:cubicBezTo>
                  <a:close/>
                  <a:moveTo>
                    <a:pt x="6728" y="302"/>
                  </a:moveTo>
                  <a:cubicBezTo>
                    <a:pt x="6752" y="326"/>
                    <a:pt x="6811" y="337"/>
                    <a:pt x="6871" y="349"/>
                  </a:cubicBezTo>
                  <a:cubicBezTo>
                    <a:pt x="6823" y="516"/>
                    <a:pt x="6799" y="695"/>
                    <a:pt x="6811" y="873"/>
                  </a:cubicBezTo>
                  <a:cubicBezTo>
                    <a:pt x="6763" y="873"/>
                    <a:pt x="6728" y="873"/>
                    <a:pt x="6680" y="861"/>
                  </a:cubicBezTo>
                  <a:cubicBezTo>
                    <a:pt x="6692" y="766"/>
                    <a:pt x="6692" y="683"/>
                    <a:pt x="6704" y="587"/>
                  </a:cubicBezTo>
                  <a:cubicBezTo>
                    <a:pt x="6728" y="480"/>
                    <a:pt x="6728" y="397"/>
                    <a:pt x="6728" y="302"/>
                  </a:cubicBezTo>
                  <a:close/>
                  <a:moveTo>
                    <a:pt x="6966" y="409"/>
                  </a:moveTo>
                  <a:lnTo>
                    <a:pt x="6966" y="409"/>
                  </a:lnTo>
                  <a:cubicBezTo>
                    <a:pt x="7002" y="445"/>
                    <a:pt x="7037" y="456"/>
                    <a:pt x="7085" y="480"/>
                  </a:cubicBezTo>
                  <a:cubicBezTo>
                    <a:pt x="7049" y="623"/>
                    <a:pt x="7037" y="766"/>
                    <a:pt x="7037" y="897"/>
                  </a:cubicBezTo>
                  <a:cubicBezTo>
                    <a:pt x="7025" y="897"/>
                    <a:pt x="6990" y="897"/>
                    <a:pt x="6978" y="885"/>
                  </a:cubicBezTo>
                  <a:cubicBezTo>
                    <a:pt x="6966" y="742"/>
                    <a:pt x="6942" y="576"/>
                    <a:pt x="6966" y="409"/>
                  </a:cubicBezTo>
                  <a:close/>
                  <a:moveTo>
                    <a:pt x="7180" y="576"/>
                  </a:moveTo>
                  <a:cubicBezTo>
                    <a:pt x="7228" y="599"/>
                    <a:pt x="7264" y="647"/>
                    <a:pt x="7299" y="695"/>
                  </a:cubicBezTo>
                  <a:cubicBezTo>
                    <a:pt x="7275" y="766"/>
                    <a:pt x="7240" y="861"/>
                    <a:pt x="7264" y="933"/>
                  </a:cubicBezTo>
                  <a:cubicBezTo>
                    <a:pt x="7228" y="933"/>
                    <a:pt x="7204" y="921"/>
                    <a:pt x="7168" y="921"/>
                  </a:cubicBezTo>
                  <a:cubicBezTo>
                    <a:pt x="7180" y="802"/>
                    <a:pt x="7180" y="683"/>
                    <a:pt x="7180" y="576"/>
                  </a:cubicBezTo>
                  <a:close/>
                  <a:moveTo>
                    <a:pt x="7406" y="778"/>
                  </a:moveTo>
                  <a:cubicBezTo>
                    <a:pt x="7466" y="861"/>
                    <a:pt x="7537" y="933"/>
                    <a:pt x="7621" y="992"/>
                  </a:cubicBezTo>
                  <a:cubicBezTo>
                    <a:pt x="7537" y="980"/>
                    <a:pt x="7478" y="957"/>
                    <a:pt x="7406" y="945"/>
                  </a:cubicBezTo>
                  <a:lnTo>
                    <a:pt x="7406" y="861"/>
                  </a:lnTo>
                  <a:lnTo>
                    <a:pt x="7406" y="778"/>
                  </a:lnTo>
                  <a:close/>
                  <a:moveTo>
                    <a:pt x="11145" y="3433"/>
                  </a:moveTo>
                  <a:cubicBezTo>
                    <a:pt x="11157" y="3457"/>
                    <a:pt x="11169" y="3481"/>
                    <a:pt x="11193" y="3504"/>
                  </a:cubicBezTo>
                  <a:cubicBezTo>
                    <a:pt x="11169" y="3540"/>
                    <a:pt x="11157" y="3552"/>
                    <a:pt x="11145" y="3576"/>
                  </a:cubicBezTo>
                  <a:lnTo>
                    <a:pt x="11145" y="3433"/>
                  </a:lnTo>
                  <a:close/>
                  <a:moveTo>
                    <a:pt x="11288" y="3659"/>
                  </a:moveTo>
                  <a:lnTo>
                    <a:pt x="11324" y="3683"/>
                  </a:lnTo>
                  <a:cubicBezTo>
                    <a:pt x="11276" y="3743"/>
                    <a:pt x="11252" y="3802"/>
                    <a:pt x="11205" y="3862"/>
                  </a:cubicBezTo>
                  <a:cubicBezTo>
                    <a:pt x="11228" y="3790"/>
                    <a:pt x="11264" y="3719"/>
                    <a:pt x="11288" y="3659"/>
                  </a:cubicBezTo>
                  <a:close/>
                  <a:moveTo>
                    <a:pt x="644" y="4207"/>
                  </a:moveTo>
                  <a:cubicBezTo>
                    <a:pt x="632" y="4255"/>
                    <a:pt x="620" y="4290"/>
                    <a:pt x="620" y="4338"/>
                  </a:cubicBezTo>
                  <a:cubicBezTo>
                    <a:pt x="560" y="4302"/>
                    <a:pt x="513" y="4290"/>
                    <a:pt x="453" y="4266"/>
                  </a:cubicBezTo>
                  <a:cubicBezTo>
                    <a:pt x="513" y="4255"/>
                    <a:pt x="596" y="4231"/>
                    <a:pt x="644" y="4207"/>
                  </a:cubicBezTo>
                  <a:close/>
                  <a:moveTo>
                    <a:pt x="1108" y="3981"/>
                  </a:moveTo>
                  <a:lnTo>
                    <a:pt x="977" y="4255"/>
                  </a:lnTo>
                  <a:cubicBezTo>
                    <a:pt x="941" y="4314"/>
                    <a:pt x="918" y="4386"/>
                    <a:pt x="906" y="4457"/>
                  </a:cubicBezTo>
                  <a:lnTo>
                    <a:pt x="810" y="4409"/>
                  </a:lnTo>
                  <a:lnTo>
                    <a:pt x="906" y="4100"/>
                  </a:lnTo>
                  <a:cubicBezTo>
                    <a:pt x="977" y="4052"/>
                    <a:pt x="1048" y="4028"/>
                    <a:pt x="1108" y="3981"/>
                  </a:cubicBezTo>
                  <a:close/>
                  <a:moveTo>
                    <a:pt x="11395" y="3790"/>
                  </a:moveTo>
                  <a:cubicBezTo>
                    <a:pt x="11443" y="3838"/>
                    <a:pt x="11490" y="3874"/>
                    <a:pt x="11514" y="3921"/>
                  </a:cubicBezTo>
                  <a:cubicBezTo>
                    <a:pt x="11443" y="4028"/>
                    <a:pt x="11347" y="4136"/>
                    <a:pt x="11276" y="4255"/>
                  </a:cubicBezTo>
                  <a:cubicBezTo>
                    <a:pt x="11228" y="4326"/>
                    <a:pt x="11169" y="4397"/>
                    <a:pt x="11109" y="4469"/>
                  </a:cubicBezTo>
                  <a:lnTo>
                    <a:pt x="11109" y="4338"/>
                  </a:lnTo>
                  <a:cubicBezTo>
                    <a:pt x="11169" y="4255"/>
                    <a:pt x="11205" y="4112"/>
                    <a:pt x="11264" y="4028"/>
                  </a:cubicBezTo>
                  <a:cubicBezTo>
                    <a:pt x="11312" y="3957"/>
                    <a:pt x="11347" y="3862"/>
                    <a:pt x="11395" y="3790"/>
                  </a:cubicBezTo>
                  <a:close/>
                  <a:moveTo>
                    <a:pt x="1441" y="3743"/>
                  </a:moveTo>
                  <a:lnTo>
                    <a:pt x="1441" y="3743"/>
                  </a:lnTo>
                  <a:cubicBezTo>
                    <a:pt x="1322" y="4016"/>
                    <a:pt x="1156" y="4314"/>
                    <a:pt x="1156" y="4588"/>
                  </a:cubicBezTo>
                  <a:cubicBezTo>
                    <a:pt x="1108" y="4576"/>
                    <a:pt x="1084" y="4552"/>
                    <a:pt x="1037" y="4528"/>
                  </a:cubicBezTo>
                  <a:cubicBezTo>
                    <a:pt x="1072" y="4457"/>
                    <a:pt x="1072" y="4386"/>
                    <a:pt x="1096" y="4314"/>
                  </a:cubicBezTo>
                  <a:cubicBezTo>
                    <a:pt x="1144" y="4171"/>
                    <a:pt x="1191" y="4028"/>
                    <a:pt x="1227" y="3897"/>
                  </a:cubicBezTo>
                  <a:cubicBezTo>
                    <a:pt x="1310" y="3850"/>
                    <a:pt x="1370" y="3790"/>
                    <a:pt x="1441" y="3743"/>
                  </a:cubicBezTo>
                  <a:close/>
                  <a:moveTo>
                    <a:pt x="11978" y="4433"/>
                  </a:moveTo>
                  <a:cubicBezTo>
                    <a:pt x="12026" y="4493"/>
                    <a:pt x="12062" y="4528"/>
                    <a:pt x="12109" y="4588"/>
                  </a:cubicBezTo>
                  <a:lnTo>
                    <a:pt x="11847" y="4683"/>
                  </a:lnTo>
                  <a:cubicBezTo>
                    <a:pt x="11883" y="4612"/>
                    <a:pt x="11931" y="4517"/>
                    <a:pt x="11978" y="4445"/>
                  </a:cubicBezTo>
                  <a:lnTo>
                    <a:pt x="11978" y="4433"/>
                  </a:lnTo>
                  <a:close/>
                  <a:moveTo>
                    <a:pt x="1787" y="3493"/>
                  </a:moveTo>
                  <a:cubicBezTo>
                    <a:pt x="1608" y="3897"/>
                    <a:pt x="1549" y="4326"/>
                    <a:pt x="1441" y="4743"/>
                  </a:cubicBezTo>
                  <a:cubicBezTo>
                    <a:pt x="1394" y="4707"/>
                    <a:pt x="1334" y="4695"/>
                    <a:pt x="1287" y="4671"/>
                  </a:cubicBezTo>
                  <a:cubicBezTo>
                    <a:pt x="1322" y="4505"/>
                    <a:pt x="1334" y="4350"/>
                    <a:pt x="1394" y="4195"/>
                  </a:cubicBezTo>
                  <a:cubicBezTo>
                    <a:pt x="1441" y="4028"/>
                    <a:pt x="1501" y="3862"/>
                    <a:pt x="1549" y="3683"/>
                  </a:cubicBezTo>
                  <a:lnTo>
                    <a:pt x="1549" y="3671"/>
                  </a:lnTo>
                  <a:cubicBezTo>
                    <a:pt x="1620" y="3612"/>
                    <a:pt x="1691" y="3552"/>
                    <a:pt x="1787" y="3493"/>
                  </a:cubicBezTo>
                  <a:close/>
                  <a:moveTo>
                    <a:pt x="11800" y="4219"/>
                  </a:moveTo>
                  <a:cubicBezTo>
                    <a:pt x="11847" y="4266"/>
                    <a:pt x="11871" y="4314"/>
                    <a:pt x="11919" y="4350"/>
                  </a:cubicBezTo>
                  <a:cubicBezTo>
                    <a:pt x="11907" y="4350"/>
                    <a:pt x="11883" y="4350"/>
                    <a:pt x="11883" y="4374"/>
                  </a:cubicBezTo>
                  <a:cubicBezTo>
                    <a:pt x="11800" y="4457"/>
                    <a:pt x="11740" y="4552"/>
                    <a:pt x="11657" y="4636"/>
                  </a:cubicBezTo>
                  <a:cubicBezTo>
                    <a:pt x="11633" y="4683"/>
                    <a:pt x="11586" y="4743"/>
                    <a:pt x="11550" y="4790"/>
                  </a:cubicBezTo>
                  <a:cubicBezTo>
                    <a:pt x="11514" y="4802"/>
                    <a:pt x="11490" y="4802"/>
                    <a:pt x="11455" y="4814"/>
                  </a:cubicBezTo>
                  <a:cubicBezTo>
                    <a:pt x="11586" y="4636"/>
                    <a:pt x="11705" y="4386"/>
                    <a:pt x="11800" y="4219"/>
                  </a:cubicBezTo>
                  <a:close/>
                  <a:moveTo>
                    <a:pt x="2275" y="3159"/>
                  </a:moveTo>
                  <a:lnTo>
                    <a:pt x="2275" y="3159"/>
                  </a:lnTo>
                  <a:cubicBezTo>
                    <a:pt x="2049" y="3516"/>
                    <a:pt x="2001" y="3993"/>
                    <a:pt x="1882" y="4397"/>
                  </a:cubicBezTo>
                  <a:cubicBezTo>
                    <a:pt x="1858" y="4505"/>
                    <a:pt x="1763" y="4707"/>
                    <a:pt x="1727" y="4886"/>
                  </a:cubicBezTo>
                  <a:cubicBezTo>
                    <a:pt x="1680" y="4874"/>
                    <a:pt x="1644" y="4862"/>
                    <a:pt x="1608" y="4850"/>
                  </a:cubicBezTo>
                  <a:lnTo>
                    <a:pt x="1584" y="4850"/>
                  </a:lnTo>
                  <a:cubicBezTo>
                    <a:pt x="1739" y="4362"/>
                    <a:pt x="1751" y="3862"/>
                    <a:pt x="1930" y="3385"/>
                  </a:cubicBezTo>
                  <a:cubicBezTo>
                    <a:pt x="2049" y="3302"/>
                    <a:pt x="2156" y="3219"/>
                    <a:pt x="2275" y="3159"/>
                  </a:cubicBezTo>
                  <a:close/>
                  <a:moveTo>
                    <a:pt x="11621" y="4028"/>
                  </a:moveTo>
                  <a:cubicBezTo>
                    <a:pt x="11633" y="4052"/>
                    <a:pt x="11669" y="4088"/>
                    <a:pt x="11693" y="4112"/>
                  </a:cubicBezTo>
                  <a:cubicBezTo>
                    <a:pt x="11562" y="4278"/>
                    <a:pt x="11455" y="4469"/>
                    <a:pt x="11335" y="4647"/>
                  </a:cubicBezTo>
                  <a:cubicBezTo>
                    <a:pt x="11276" y="4743"/>
                    <a:pt x="11205" y="4826"/>
                    <a:pt x="11133" y="4921"/>
                  </a:cubicBezTo>
                  <a:lnTo>
                    <a:pt x="11133" y="4767"/>
                  </a:lnTo>
                  <a:cubicBezTo>
                    <a:pt x="11228" y="4647"/>
                    <a:pt x="11312" y="4493"/>
                    <a:pt x="11395" y="4350"/>
                  </a:cubicBezTo>
                  <a:cubicBezTo>
                    <a:pt x="11466" y="4231"/>
                    <a:pt x="11526" y="4136"/>
                    <a:pt x="11621" y="4028"/>
                  </a:cubicBezTo>
                  <a:close/>
                  <a:moveTo>
                    <a:pt x="2322" y="3266"/>
                  </a:moveTo>
                  <a:cubicBezTo>
                    <a:pt x="2322" y="3481"/>
                    <a:pt x="2334" y="3671"/>
                    <a:pt x="2334" y="3862"/>
                  </a:cubicBezTo>
                  <a:cubicBezTo>
                    <a:pt x="2203" y="4219"/>
                    <a:pt x="2156" y="4612"/>
                    <a:pt x="2049" y="4981"/>
                  </a:cubicBezTo>
                  <a:cubicBezTo>
                    <a:pt x="2025" y="4969"/>
                    <a:pt x="1977" y="4945"/>
                    <a:pt x="1941" y="4933"/>
                  </a:cubicBezTo>
                  <a:cubicBezTo>
                    <a:pt x="2001" y="4767"/>
                    <a:pt x="2037" y="4564"/>
                    <a:pt x="2061" y="4409"/>
                  </a:cubicBezTo>
                  <a:cubicBezTo>
                    <a:pt x="2156" y="4040"/>
                    <a:pt x="2180" y="3624"/>
                    <a:pt x="2322" y="3266"/>
                  </a:cubicBezTo>
                  <a:close/>
                  <a:moveTo>
                    <a:pt x="2358" y="4350"/>
                  </a:moveTo>
                  <a:cubicBezTo>
                    <a:pt x="2382" y="4612"/>
                    <a:pt x="2394" y="4874"/>
                    <a:pt x="2418" y="5124"/>
                  </a:cubicBezTo>
                  <a:cubicBezTo>
                    <a:pt x="2346" y="5100"/>
                    <a:pt x="2287" y="5064"/>
                    <a:pt x="2227" y="5052"/>
                  </a:cubicBezTo>
                  <a:cubicBezTo>
                    <a:pt x="2287" y="4826"/>
                    <a:pt x="2322" y="4588"/>
                    <a:pt x="2358" y="4350"/>
                  </a:cubicBezTo>
                  <a:close/>
                  <a:moveTo>
                    <a:pt x="5959" y="1168"/>
                  </a:moveTo>
                  <a:cubicBezTo>
                    <a:pt x="6260" y="1168"/>
                    <a:pt x="6560" y="1182"/>
                    <a:pt x="6859" y="1218"/>
                  </a:cubicBezTo>
                  <a:cubicBezTo>
                    <a:pt x="7478" y="1278"/>
                    <a:pt x="8073" y="1457"/>
                    <a:pt x="8680" y="1528"/>
                  </a:cubicBezTo>
                  <a:cubicBezTo>
                    <a:pt x="8777" y="1540"/>
                    <a:pt x="8874" y="1545"/>
                    <a:pt x="8970" y="1545"/>
                  </a:cubicBezTo>
                  <a:cubicBezTo>
                    <a:pt x="9336" y="1545"/>
                    <a:pt x="9699" y="1475"/>
                    <a:pt x="10049" y="1475"/>
                  </a:cubicBezTo>
                  <a:cubicBezTo>
                    <a:pt x="10141" y="1475"/>
                    <a:pt x="10233" y="1480"/>
                    <a:pt x="10323" y="1492"/>
                  </a:cubicBezTo>
                  <a:cubicBezTo>
                    <a:pt x="11097" y="1599"/>
                    <a:pt x="10871" y="2623"/>
                    <a:pt x="10847" y="3254"/>
                  </a:cubicBezTo>
                  <a:cubicBezTo>
                    <a:pt x="10812" y="3885"/>
                    <a:pt x="10788" y="4505"/>
                    <a:pt x="10824" y="5148"/>
                  </a:cubicBezTo>
                  <a:cubicBezTo>
                    <a:pt x="10502" y="5302"/>
                    <a:pt x="10169" y="5469"/>
                    <a:pt x="9835" y="5600"/>
                  </a:cubicBezTo>
                  <a:cubicBezTo>
                    <a:pt x="9335" y="5790"/>
                    <a:pt x="8823" y="5874"/>
                    <a:pt x="8311" y="6052"/>
                  </a:cubicBezTo>
                  <a:cubicBezTo>
                    <a:pt x="7704" y="6279"/>
                    <a:pt x="7275" y="6648"/>
                    <a:pt x="6597" y="6648"/>
                  </a:cubicBezTo>
                  <a:cubicBezTo>
                    <a:pt x="6335" y="6648"/>
                    <a:pt x="6085" y="6600"/>
                    <a:pt x="5811" y="6529"/>
                  </a:cubicBezTo>
                  <a:cubicBezTo>
                    <a:pt x="5347" y="6350"/>
                    <a:pt x="4894" y="6136"/>
                    <a:pt x="4430" y="5957"/>
                  </a:cubicBezTo>
                  <a:cubicBezTo>
                    <a:pt x="4144" y="5826"/>
                    <a:pt x="3870" y="5695"/>
                    <a:pt x="3585" y="5576"/>
                  </a:cubicBezTo>
                  <a:cubicBezTo>
                    <a:pt x="3263" y="5445"/>
                    <a:pt x="2942" y="5326"/>
                    <a:pt x="2608" y="5207"/>
                  </a:cubicBezTo>
                  <a:cubicBezTo>
                    <a:pt x="2668" y="4612"/>
                    <a:pt x="2632" y="4016"/>
                    <a:pt x="2608" y="3421"/>
                  </a:cubicBezTo>
                  <a:cubicBezTo>
                    <a:pt x="2644" y="3016"/>
                    <a:pt x="2477" y="2350"/>
                    <a:pt x="2561" y="1945"/>
                  </a:cubicBezTo>
                  <a:cubicBezTo>
                    <a:pt x="2668" y="1288"/>
                    <a:pt x="3360" y="1250"/>
                    <a:pt x="3959" y="1250"/>
                  </a:cubicBezTo>
                  <a:cubicBezTo>
                    <a:pt x="4039" y="1250"/>
                    <a:pt x="4117" y="1251"/>
                    <a:pt x="4191" y="1251"/>
                  </a:cubicBezTo>
                  <a:cubicBezTo>
                    <a:pt x="4299" y="1251"/>
                    <a:pt x="4400" y="1249"/>
                    <a:pt x="4489" y="1242"/>
                  </a:cubicBezTo>
                  <a:cubicBezTo>
                    <a:pt x="4977" y="1205"/>
                    <a:pt x="5469" y="1168"/>
                    <a:pt x="5959" y="1168"/>
                  </a:cubicBezTo>
                  <a:close/>
                  <a:moveTo>
                    <a:pt x="632" y="4707"/>
                  </a:moveTo>
                  <a:cubicBezTo>
                    <a:pt x="858" y="4802"/>
                    <a:pt x="1072" y="4886"/>
                    <a:pt x="1287" y="4981"/>
                  </a:cubicBezTo>
                  <a:cubicBezTo>
                    <a:pt x="1406" y="5064"/>
                    <a:pt x="1513" y="5148"/>
                    <a:pt x="1608" y="5195"/>
                  </a:cubicBezTo>
                  <a:cubicBezTo>
                    <a:pt x="2215" y="5552"/>
                    <a:pt x="2870" y="5695"/>
                    <a:pt x="3537" y="5886"/>
                  </a:cubicBezTo>
                  <a:cubicBezTo>
                    <a:pt x="4120" y="6124"/>
                    <a:pt x="4704" y="6362"/>
                    <a:pt x="5263" y="6612"/>
                  </a:cubicBezTo>
                  <a:cubicBezTo>
                    <a:pt x="5394" y="6672"/>
                    <a:pt x="5513" y="6731"/>
                    <a:pt x="5656" y="6779"/>
                  </a:cubicBezTo>
                  <a:cubicBezTo>
                    <a:pt x="4644" y="7445"/>
                    <a:pt x="3846" y="8434"/>
                    <a:pt x="2930" y="9196"/>
                  </a:cubicBezTo>
                  <a:cubicBezTo>
                    <a:pt x="2394" y="9624"/>
                    <a:pt x="1858" y="10065"/>
                    <a:pt x="1322" y="10482"/>
                  </a:cubicBezTo>
                  <a:cubicBezTo>
                    <a:pt x="1108" y="10648"/>
                    <a:pt x="846" y="10815"/>
                    <a:pt x="667" y="11041"/>
                  </a:cubicBezTo>
                  <a:cubicBezTo>
                    <a:pt x="656" y="10994"/>
                    <a:pt x="632" y="10934"/>
                    <a:pt x="620" y="10874"/>
                  </a:cubicBezTo>
                  <a:cubicBezTo>
                    <a:pt x="537" y="10446"/>
                    <a:pt x="572" y="9922"/>
                    <a:pt x="548" y="9470"/>
                  </a:cubicBezTo>
                  <a:cubicBezTo>
                    <a:pt x="501" y="8422"/>
                    <a:pt x="453" y="7350"/>
                    <a:pt x="441" y="6291"/>
                  </a:cubicBezTo>
                  <a:cubicBezTo>
                    <a:pt x="429" y="5993"/>
                    <a:pt x="275" y="5231"/>
                    <a:pt x="441" y="4933"/>
                  </a:cubicBezTo>
                  <a:cubicBezTo>
                    <a:pt x="501" y="4814"/>
                    <a:pt x="537" y="4731"/>
                    <a:pt x="632" y="4707"/>
                  </a:cubicBezTo>
                  <a:close/>
                  <a:moveTo>
                    <a:pt x="12229" y="4848"/>
                  </a:moveTo>
                  <a:cubicBezTo>
                    <a:pt x="12270" y="4848"/>
                    <a:pt x="12299" y="4882"/>
                    <a:pt x="12348" y="4969"/>
                  </a:cubicBezTo>
                  <a:cubicBezTo>
                    <a:pt x="12478" y="5207"/>
                    <a:pt x="12431" y="5802"/>
                    <a:pt x="12467" y="6076"/>
                  </a:cubicBezTo>
                  <a:cubicBezTo>
                    <a:pt x="12526" y="6600"/>
                    <a:pt x="12574" y="7136"/>
                    <a:pt x="12598" y="7660"/>
                  </a:cubicBezTo>
                  <a:cubicBezTo>
                    <a:pt x="12657" y="8624"/>
                    <a:pt x="12764" y="9743"/>
                    <a:pt x="12514" y="10696"/>
                  </a:cubicBezTo>
                  <a:cubicBezTo>
                    <a:pt x="12455" y="10898"/>
                    <a:pt x="12383" y="11053"/>
                    <a:pt x="12276" y="11160"/>
                  </a:cubicBezTo>
                  <a:cubicBezTo>
                    <a:pt x="12050" y="10803"/>
                    <a:pt x="11681" y="10601"/>
                    <a:pt x="11359" y="10339"/>
                  </a:cubicBezTo>
                  <a:cubicBezTo>
                    <a:pt x="10883" y="9934"/>
                    <a:pt x="10466" y="9458"/>
                    <a:pt x="10014" y="9041"/>
                  </a:cubicBezTo>
                  <a:cubicBezTo>
                    <a:pt x="9157" y="8303"/>
                    <a:pt x="8264" y="7434"/>
                    <a:pt x="7252" y="6910"/>
                  </a:cubicBezTo>
                  <a:cubicBezTo>
                    <a:pt x="7764" y="6755"/>
                    <a:pt x="8228" y="6422"/>
                    <a:pt x="8728" y="6279"/>
                  </a:cubicBezTo>
                  <a:cubicBezTo>
                    <a:pt x="9335" y="6100"/>
                    <a:pt x="9907" y="5957"/>
                    <a:pt x="10490" y="5683"/>
                  </a:cubicBezTo>
                  <a:cubicBezTo>
                    <a:pt x="10943" y="5457"/>
                    <a:pt x="11407" y="5219"/>
                    <a:pt x="11871" y="5005"/>
                  </a:cubicBezTo>
                  <a:cubicBezTo>
                    <a:pt x="12083" y="4920"/>
                    <a:pt x="12169" y="4848"/>
                    <a:pt x="12229" y="4848"/>
                  </a:cubicBezTo>
                  <a:close/>
                  <a:moveTo>
                    <a:pt x="6013" y="6910"/>
                  </a:moveTo>
                  <a:cubicBezTo>
                    <a:pt x="6132" y="6945"/>
                    <a:pt x="6228" y="6969"/>
                    <a:pt x="6347" y="6981"/>
                  </a:cubicBezTo>
                  <a:cubicBezTo>
                    <a:pt x="6406" y="7005"/>
                    <a:pt x="6466" y="7029"/>
                    <a:pt x="6525" y="7041"/>
                  </a:cubicBezTo>
                  <a:cubicBezTo>
                    <a:pt x="6542" y="7047"/>
                    <a:pt x="6558" y="7050"/>
                    <a:pt x="6572" y="7050"/>
                  </a:cubicBezTo>
                  <a:cubicBezTo>
                    <a:pt x="6611" y="7050"/>
                    <a:pt x="6642" y="7031"/>
                    <a:pt x="6668" y="7005"/>
                  </a:cubicBezTo>
                  <a:lnTo>
                    <a:pt x="6799" y="7005"/>
                  </a:lnTo>
                  <a:cubicBezTo>
                    <a:pt x="6871" y="7005"/>
                    <a:pt x="6930" y="6981"/>
                    <a:pt x="7002" y="6969"/>
                  </a:cubicBezTo>
                  <a:cubicBezTo>
                    <a:pt x="8704" y="8398"/>
                    <a:pt x="10395" y="9815"/>
                    <a:pt x="12050" y="11303"/>
                  </a:cubicBezTo>
                  <a:cubicBezTo>
                    <a:pt x="11899" y="11348"/>
                    <a:pt x="11729" y="11365"/>
                    <a:pt x="11543" y="11365"/>
                  </a:cubicBezTo>
                  <a:cubicBezTo>
                    <a:pt x="11435" y="11365"/>
                    <a:pt x="11322" y="11359"/>
                    <a:pt x="11205" y="11351"/>
                  </a:cubicBezTo>
                  <a:cubicBezTo>
                    <a:pt x="10775" y="11315"/>
                    <a:pt x="10353" y="11305"/>
                    <a:pt x="9933" y="11305"/>
                  </a:cubicBezTo>
                  <a:cubicBezTo>
                    <a:pt x="9643" y="11305"/>
                    <a:pt x="9353" y="11310"/>
                    <a:pt x="9061" y="11315"/>
                  </a:cubicBezTo>
                  <a:cubicBezTo>
                    <a:pt x="8803" y="11324"/>
                    <a:pt x="8544" y="11327"/>
                    <a:pt x="8286" y="11327"/>
                  </a:cubicBezTo>
                  <a:cubicBezTo>
                    <a:pt x="7231" y="11327"/>
                    <a:pt x="6173" y="11268"/>
                    <a:pt x="5118" y="11268"/>
                  </a:cubicBezTo>
                  <a:cubicBezTo>
                    <a:pt x="4701" y="11268"/>
                    <a:pt x="4286" y="11277"/>
                    <a:pt x="3870" y="11303"/>
                  </a:cubicBezTo>
                  <a:cubicBezTo>
                    <a:pt x="3132" y="11351"/>
                    <a:pt x="2418" y="11446"/>
                    <a:pt x="1691" y="11446"/>
                  </a:cubicBezTo>
                  <a:cubicBezTo>
                    <a:pt x="1606" y="11446"/>
                    <a:pt x="1526" y="11447"/>
                    <a:pt x="1450" y="11447"/>
                  </a:cubicBezTo>
                  <a:cubicBezTo>
                    <a:pt x="1166" y="11447"/>
                    <a:pt x="949" y="11432"/>
                    <a:pt x="798" y="11291"/>
                  </a:cubicBezTo>
                  <a:cubicBezTo>
                    <a:pt x="1560" y="10767"/>
                    <a:pt x="2275" y="10124"/>
                    <a:pt x="2989" y="9541"/>
                  </a:cubicBezTo>
                  <a:cubicBezTo>
                    <a:pt x="4025" y="8708"/>
                    <a:pt x="4882" y="7624"/>
                    <a:pt x="6013" y="6910"/>
                  </a:cubicBezTo>
                  <a:close/>
                  <a:moveTo>
                    <a:pt x="6681" y="0"/>
                  </a:moveTo>
                  <a:cubicBezTo>
                    <a:pt x="6175" y="0"/>
                    <a:pt x="5733" y="598"/>
                    <a:pt x="5335" y="837"/>
                  </a:cubicBezTo>
                  <a:cubicBezTo>
                    <a:pt x="4501" y="861"/>
                    <a:pt x="3656" y="933"/>
                    <a:pt x="2894" y="1052"/>
                  </a:cubicBezTo>
                  <a:cubicBezTo>
                    <a:pt x="2453" y="1123"/>
                    <a:pt x="2275" y="1218"/>
                    <a:pt x="2215" y="1719"/>
                  </a:cubicBezTo>
                  <a:cubicBezTo>
                    <a:pt x="2168" y="2076"/>
                    <a:pt x="2263" y="2492"/>
                    <a:pt x="2287" y="2885"/>
                  </a:cubicBezTo>
                  <a:lnTo>
                    <a:pt x="2275" y="2885"/>
                  </a:lnTo>
                  <a:cubicBezTo>
                    <a:pt x="1525" y="3243"/>
                    <a:pt x="1037" y="3921"/>
                    <a:pt x="215" y="4136"/>
                  </a:cubicBezTo>
                  <a:cubicBezTo>
                    <a:pt x="132" y="4147"/>
                    <a:pt x="132" y="4278"/>
                    <a:pt x="191" y="4314"/>
                  </a:cubicBezTo>
                  <a:cubicBezTo>
                    <a:pt x="179" y="4326"/>
                    <a:pt x="179" y="4350"/>
                    <a:pt x="179" y="4374"/>
                  </a:cubicBezTo>
                  <a:cubicBezTo>
                    <a:pt x="1" y="6755"/>
                    <a:pt x="144" y="9136"/>
                    <a:pt x="239" y="11517"/>
                  </a:cubicBezTo>
                  <a:cubicBezTo>
                    <a:pt x="239" y="11601"/>
                    <a:pt x="298" y="11672"/>
                    <a:pt x="382" y="11708"/>
                  </a:cubicBezTo>
                  <a:cubicBezTo>
                    <a:pt x="842" y="11830"/>
                    <a:pt x="1302" y="11869"/>
                    <a:pt x="1764" y="11869"/>
                  </a:cubicBezTo>
                  <a:cubicBezTo>
                    <a:pt x="2293" y="11869"/>
                    <a:pt x="2824" y="11817"/>
                    <a:pt x="3358" y="11779"/>
                  </a:cubicBezTo>
                  <a:cubicBezTo>
                    <a:pt x="3794" y="11750"/>
                    <a:pt x="4232" y="11740"/>
                    <a:pt x="4670" y="11740"/>
                  </a:cubicBezTo>
                  <a:cubicBezTo>
                    <a:pt x="5487" y="11740"/>
                    <a:pt x="6307" y="11776"/>
                    <a:pt x="7121" y="11791"/>
                  </a:cubicBezTo>
                  <a:cubicBezTo>
                    <a:pt x="7279" y="11796"/>
                    <a:pt x="7436" y="11798"/>
                    <a:pt x="7594" y="11798"/>
                  </a:cubicBezTo>
                  <a:cubicBezTo>
                    <a:pt x="8411" y="11798"/>
                    <a:pt x="9223" y="11744"/>
                    <a:pt x="10034" y="11744"/>
                  </a:cubicBezTo>
                  <a:cubicBezTo>
                    <a:pt x="10234" y="11744"/>
                    <a:pt x="10433" y="11747"/>
                    <a:pt x="10633" y="11756"/>
                  </a:cubicBezTo>
                  <a:cubicBezTo>
                    <a:pt x="10921" y="11762"/>
                    <a:pt x="11281" y="11823"/>
                    <a:pt x="11629" y="11823"/>
                  </a:cubicBezTo>
                  <a:cubicBezTo>
                    <a:pt x="11928" y="11823"/>
                    <a:pt x="12217" y="11778"/>
                    <a:pt x="12443" y="11613"/>
                  </a:cubicBezTo>
                  <a:cubicBezTo>
                    <a:pt x="13181" y="11053"/>
                    <a:pt x="12990" y="9470"/>
                    <a:pt x="12955" y="8719"/>
                  </a:cubicBezTo>
                  <a:cubicBezTo>
                    <a:pt x="12895" y="7362"/>
                    <a:pt x="12681" y="6017"/>
                    <a:pt x="12633" y="4671"/>
                  </a:cubicBezTo>
                  <a:cubicBezTo>
                    <a:pt x="12633" y="4578"/>
                    <a:pt x="12552" y="4512"/>
                    <a:pt x="12476" y="4512"/>
                  </a:cubicBezTo>
                  <a:cubicBezTo>
                    <a:pt x="12465" y="4512"/>
                    <a:pt x="12454" y="4513"/>
                    <a:pt x="12443" y="4517"/>
                  </a:cubicBezTo>
                  <a:lnTo>
                    <a:pt x="12419" y="4517"/>
                  </a:lnTo>
                  <a:cubicBezTo>
                    <a:pt x="12252" y="4255"/>
                    <a:pt x="12062" y="4028"/>
                    <a:pt x="11859" y="3802"/>
                  </a:cubicBezTo>
                  <a:cubicBezTo>
                    <a:pt x="11621" y="3540"/>
                    <a:pt x="11395" y="3266"/>
                    <a:pt x="11157" y="3004"/>
                  </a:cubicBezTo>
                  <a:cubicBezTo>
                    <a:pt x="11157" y="2421"/>
                    <a:pt x="11145" y="1850"/>
                    <a:pt x="11026" y="1290"/>
                  </a:cubicBezTo>
                  <a:cubicBezTo>
                    <a:pt x="11014" y="1230"/>
                    <a:pt x="10931" y="1171"/>
                    <a:pt x="10871" y="1171"/>
                  </a:cubicBezTo>
                  <a:cubicBezTo>
                    <a:pt x="10320" y="1171"/>
                    <a:pt x="9797" y="1246"/>
                    <a:pt x="9254" y="1246"/>
                  </a:cubicBezTo>
                  <a:cubicBezTo>
                    <a:pt x="9081" y="1246"/>
                    <a:pt x="8906" y="1239"/>
                    <a:pt x="8728" y="1218"/>
                  </a:cubicBezTo>
                  <a:cubicBezTo>
                    <a:pt x="8538" y="1183"/>
                    <a:pt x="8359" y="1159"/>
                    <a:pt x="8168" y="1123"/>
                  </a:cubicBezTo>
                  <a:cubicBezTo>
                    <a:pt x="8168" y="1076"/>
                    <a:pt x="8157" y="1052"/>
                    <a:pt x="8109" y="1016"/>
                  </a:cubicBezTo>
                  <a:cubicBezTo>
                    <a:pt x="7704" y="718"/>
                    <a:pt x="7287" y="64"/>
                    <a:pt x="6752" y="4"/>
                  </a:cubicBezTo>
                  <a:cubicBezTo>
                    <a:pt x="6728" y="1"/>
                    <a:pt x="6705" y="0"/>
                    <a:pt x="66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660215">
              <a:off x="8136653" y="895123"/>
              <a:ext cx="524166" cy="444717"/>
            </a:xfrm>
            <a:custGeom>
              <a:avLst/>
              <a:gdLst/>
              <a:ahLst/>
              <a:cxnLst/>
              <a:rect l="l" t="t" r="r" b="b"/>
              <a:pathLst>
                <a:path w="5212" h="4422" extrusionOk="0">
                  <a:moveTo>
                    <a:pt x="2610" y="1434"/>
                  </a:moveTo>
                  <a:cubicBezTo>
                    <a:pt x="2739" y="1434"/>
                    <a:pt x="2868" y="1462"/>
                    <a:pt x="2985" y="1525"/>
                  </a:cubicBezTo>
                  <a:cubicBezTo>
                    <a:pt x="2938" y="1739"/>
                    <a:pt x="2938" y="1953"/>
                    <a:pt x="2950" y="2191"/>
                  </a:cubicBezTo>
                  <a:cubicBezTo>
                    <a:pt x="2950" y="2596"/>
                    <a:pt x="2985" y="2489"/>
                    <a:pt x="2569" y="2822"/>
                  </a:cubicBezTo>
                  <a:cubicBezTo>
                    <a:pt x="2459" y="3020"/>
                    <a:pt x="2345" y="3118"/>
                    <a:pt x="2224" y="3118"/>
                  </a:cubicBezTo>
                  <a:cubicBezTo>
                    <a:pt x="2147" y="3118"/>
                    <a:pt x="2068" y="3079"/>
                    <a:pt x="1985" y="3001"/>
                  </a:cubicBezTo>
                  <a:cubicBezTo>
                    <a:pt x="1747" y="2906"/>
                    <a:pt x="1616" y="2727"/>
                    <a:pt x="1604" y="2441"/>
                  </a:cubicBezTo>
                  <a:cubicBezTo>
                    <a:pt x="1566" y="1881"/>
                    <a:pt x="2097" y="1434"/>
                    <a:pt x="2610" y="1434"/>
                  </a:cubicBezTo>
                  <a:close/>
                  <a:moveTo>
                    <a:pt x="2984" y="0"/>
                  </a:moveTo>
                  <a:cubicBezTo>
                    <a:pt x="1467" y="0"/>
                    <a:pt x="1" y="1619"/>
                    <a:pt x="652" y="3263"/>
                  </a:cubicBezTo>
                  <a:cubicBezTo>
                    <a:pt x="972" y="4106"/>
                    <a:pt x="1675" y="4421"/>
                    <a:pt x="2446" y="4421"/>
                  </a:cubicBezTo>
                  <a:cubicBezTo>
                    <a:pt x="3253" y="4421"/>
                    <a:pt x="4133" y="4076"/>
                    <a:pt x="4724" y="3632"/>
                  </a:cubicBezTo>
                  <a:cubicBezTo>
                    <a:pt x="4817" y="3570"/>
                    <a:pt x="4784" y="3407"/>
                    <a:pt x="4686" y="3407"/>
                  </a:cubicBezTo>
                  <a:cubicBezTo>
                    <a:pt x="4672" y="3407"/>
                    <a:pt x="4657" y="3410"/>
                    <a:pt x="4640" y="3418"/>
                  </a:cubicBezTo>
                  <a:cubicBezTo>
                    <a:pt x="4025" y="3665"/>
                    <a:pt x="3137" y="4036"/>
                    <a:pt x="2370" y="4036"/>
                  </a:cubicBezTo>
                  <a:cubicBezTo>
                    <a:pt x="1771" y="4036"/>
                    <a:pt x="1246" y="3809"/>
                    <a:pt x="985" y="3120"/>
                  </a:cubicBezTo>
                  <a:cubicBezTo>
                    <a:pt x="664" y="2251"/>
                    <a:pt x="1128" y="1179"/>
                    <a:pt x="1854" y="679"/>
                  </a:cubicBezTo>
                  <a:cubicBezTo>
                    <a:pt x="2156" y="473"/>
                    <a:pt x="2516" y="376"/>
                    <a:pt x="2879" y="376"/>
                  </a:cubicBezTo>
                  <a:cubicBezTo>
                    <a:pt x="3731" y="376"/>
                    <a:pt x="4593" y="912"/>
                    <a:pt x="4735" y="1822"/>
                  </a:cubicBezTo>
                  <a:cubicBezTo>
                    <a:pt x="4822" y="2342"/>
                    <a:pt x="4279" y="3176"/>
                    <a:pt x="3857" y="3176"/>
                  </a:cubicBezTo>
                  <a:cubicBezTo>
                    <a:pt x="3699" y="3176"/>
                    <a:pt x="3558" y="3058"/>
                    <a:pt x="3473" y="2763"/>
                  </a:cubicBezTo>
                  <a:cubicBezTo>
                    <a:pt x="3354" y="2346"/>
                    <a:pt x="3366" y="1882"/>
                    <a:pt x="3319" y="1453"/>
                  </a:cubicBezTo>
                  <a:cubicBezTo>
                    <a:pt x="3311" y="1349"/>
                    <a:pt x="3227" y="1288"/>
                    <a:pt x="3148" y="1288"/>
                  </a:cubicBezTo>
                  <a:cubicBezTo>
                    <a:pt x="3110" y="1288"/>
                    <a:pt x="3072" y="1303"/>
                    <a:pt x="3045" y="1334"/>
                  </a:cubicBezTo>
                  <a:cubicBezTo>
                    <a:pt x="2906" y="1244"/>
                    <a:pt x="2751" y="1204"/>
                    <a:pt x="2592" y="1204"/>
                  </a:cubicBezTo>
                  <a:cubicBezTo>
                    <a:pt x="1932" y="1204"/>
                    <a:pt x="1208" y="1898"/>
                    <a:pt x="1342" y="2608"/>
                  </a:cubicBezTo>
                  <a:cubicBezTo>
                    <a:pt x="1429" y="3083"/>
                    <a:pt x="1897" y="3441"/>
                    <a:pt x="2375" y="3441"/>
                  </a:cubicBezTo>
                  <a:cubicBezTo>
                    <a:pt x="2423" y="3441"/>
                    <a:pt x="2472" y="3437"/>
                    <a:pt x="2521" y="3430"/>
                  </a:cubicBezTo>
                  <a:cubicBezTo>
                    <a:pt x="2878" y="3370"/>
                    <a:pt x="3045" y="3191"/>
                    <a:pt x="3152" y="2941"/>
                  </a:cubicBezTo>
                  <a:cubicBezTo>
                    <a:pt x="3251" y="3294"/>
                    <a:pt x="3453" y="3566"/>
                    <a:pt x="3813" y="3566"/>
                  </a:cubicBezTo>
                  <a:cubicBezTo>
                    <a:pt x="3842" y="3566"/>
                    <a:pt x="3871" y="3564"/>
                    <a:pt x="3902" y="3561"/>
                  </a:cubicBezTo>
                  <a:cubicBezTo>
                    <a:pt x="4474" y="3501"/>
                    <a:pt x="4974" y="2882"/>
                    <a:pt x="5093" y="2358"/>
                  </a:cubicBezTo>
                  <a:cubicBezTo>
                    <a:pt x="5212" y="1751"/>
                    <a:pt x="4938" y="1108"/>
                    <a:pt x="4521" y="679"/>
                  </a:cubicBezTo>
                  <a:cubicBezTo>
                    <a:pt x="4064" y="203"/>
                    <a:pt x="3521" y="0"/>
                    <a:pt x="2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/>
          <p:nvPr/>
        </p:nvSpPr>
        <p:spPr>
          <a:xfrm rot="-8364877" flipH="1">
            <a:off x="3979646" y="4454475"/>
            <a:ext cx="2492290" cy="890656"/>
          </a:xfrm>
          <a:custGeom>
            <a:avLst/>
            <a:gdLst/>
            <a:ahLst/>
            <a:cxnLst/>
            <a:rect l="l" t="t" r="r" b="b"/>
            <a:pathLst>
              <a:path w="21635" h="7731" extrusionOk="0">
                <a:moveTo>
                  <a:pt x="4882" y="604"/>
                </a:moveTo>
                <a:lnTo>
                  <a:pt x="4882" y="604"/>
                </a:lnTo>
                <a:cubicBezTo>
                  <a:pt x="4870" y="854"/>
                  <a:pt x="4847" y="1092"/>
                  <a:pt x="4835" y="1342"/>
                </a:cubicBezTo>
                <a:cubicBezTo>
                  <a:pt x="4775" y="1116"/>
                  <a:pt x="4716" y="913"/>
                  <a:pt x="4644" y="699"/>
                </a:cubicBezTo>
                <a:cubicBezTo>
                  <a:pt x="4716" y="651"/>
                  <a:pt x="4811" y="628"/>
                  <a:pt x="4882" y="604"/>
                </a:cubicBezTo>
                <a:close/>
                <a:moveTo>
                  <a:pt x="263" y="1151"/>
                </a:moveTo>
                <a:cubicBezTo>
                  <a:pt x="298" y="1199"/>
                  <a:pt x="346" y="1223"/>
                  <a:pt x="382" y="1247"/>
                </a:cubicBezTo>
                <a:cubicBezTo>
                  <a:pt x="370" y="1413"/>
                  <a:pt x="358" y="1568"/>
                  <a:pt x="346" y="1711"/>
                </a:cubicBezTo>
                <a:cubicBezTo>
                  <a:pt x="322" y="1521"/>
                  <a:pt x="298" y="1342"/>
                  <a:pt x="263" y="1151"/>
                </a:cubicBezTo>
                <a:close/>
                <a:moveTo>
                  <a:pt x="6502" y="247"/>
                </a:moveTo>
                <a:lnTo>
                  <a:pt x="6502" y="247"/>
                </a:lnTo>
                <a:cubicBezTo>
                  <a:pt x="6478" y="258"/>
                  <a:pt x="6454" y="270"/>
                  <a:pt x="6442" y="318"/>
                </a:cubicBezTo>
                <a:cubicBezTo>
                  <a:pt x="6394" y="782"/>
                  <a:pt x="6359" y="1259"/>
                  <a:pt x="6335" y="1711"/>
                </a:cubicBezTo>
                <a:lnTo>
                  <a:pt x="6204" y="282"/>
                </a:lnTo>
                <a:lnTo>
                  <a:pt x="6204" y="270"/>
                </a:lnTo>
                <a:cubicBezTo>
                  <a:pt x="6299" y="258"/>
                  <a:pt x="6394" y="258"/>
                  <a:pt x="6502" y="247"/>
                </a:cubicBezTo>
                <a:close/>
                <a:moveTo>
                  <a:pt x="6966" y="247"/>
                </a:moveTo>
                <a:cubicBezTo>
                  <a:pt x="6918" y="961"/>
                  <a:pt x="6895" y="1651"/>
                  <a:pt x="6847" y="2366"/>
                </a:cubicBezTo>
                <a:cubicBezTo>
                  <a:pt x="6740" y="1687"/>
                  <a:pt x="6668" y="997"/>
                  <a:pt x="6621" y="318"/>
                </a:cubicBezTo>
                <a:cubicBezTo>
                  <a:pt x="6621" y="270"/>
                  <a:pt x="6597" y="247"/>
                  <a:pt x="6561" y="247"/>
                </a:cubicBezTo>
                <a:close/>
                <a:moveTo>
                  <a:pt x="9585" y="1020"/>
                </a:moveTo>
                <a:cubicBezTo>
                  <a:pt x="9728" y="1116"/>
                  <a:pt x="9907" y="1211"/>
                  <a:pt x="10073" y="1318"/>
                </a:cubicBezTo>
                <a:cubicBezTo>
                  <a:pt x="9990" y="1818"/>
                  <a:pt x="9907" y="2306"/>
                  <a:pt x="9895" y="2818"/>
                </a:cubicBezTo>
                <a:cubicBezTo>
                  <a:pt x="9812" y="2235"/>
                  <a:pt x="9704" y="1651"/>
                  <a:pt x="9609" y="1080"/>
                </a:cubicBezTo>
                <a:cubicBezTo>
                  <a:pt x="9609" y="1044"/>
                  <a:pt x="9597" y="1032"/>
                  <a:pt x="9585" y="1020"/>
                </a:cubicBezTo>
                <a:close/>
                <a:moveTo>
                  <a:pt x="6037" y="282"/>
                </a:moveTo>
                <a:cubicBezTo>
                  <a:pt x="6037" y="1128"/>
                  <a:pt x="6037" y="1985"/>
                  <a:pt x="6061" y="2830"/>
                </a:cubicBezTo>
                <a:cubicBezTo>
                  <a:pt x="5859" y="2044"/>
                  <a:pt x="5716" y="1235"/>
                  <a:pt x="5609" y="437"/>
                </a:cubicBezTo>
                <a:cubicBezTo>
                  <a:pt x="5609" y="401"/>
                  <a:pt x="5597" y="389"/>
                  <a:pt x="5585" y="378"/>
                </a:cubicBezTo>
                <a:cubicBezTo>
                  <a:pt x="5728" y="342"/>
                  <a:pt x="5882" y="318"/>
                  <a:pt x="6037" y="282"/>
                </a:cubicBezTo>
                <a:close/>
                <a:moveTo>
                  <a:pt x="7847" y="354"/>
                </a:moveTo>
                <a:cubicBezTo>
                  <a:pt x="8157" y="437"/>
                  <a:pt x="8466" y="520"/>
                  <a:pt x="8764" y="639"/>
                </a:cubicBezTo>
                <a:lnTo>
                  <a:pt x="8764" y="675"/>
                </a:lnTo>
                <a:cubicBezTo>
                  <a:pt x="8764" y="1413"/>
                  <a:pt x="8752" y="2140"/>
                  <a:pt x="8692" y="2890"/>
                </a:cubicBezTo>
                <a:cubicBezTo>
                  <a:pt x="8585" y="2116"/>
                  <a:pt x="8478" y="1330"/>
                  <a:pt x="8383" y="556"/>
                </a:cubicBezTo>
                <a:cubicBezTo>
                  <a:pt x="8362" y="510"/>
                  <a:pt x="8320" y="491"/>
                  <a:pt x="8278" y="491"/>
                </a:cubicBezTo>
                <a:cubicBezTo>
                  <a:pt x="8223" y="491"/>
                  <a:pt x="8168" y="526"/>
                  <a:pt x="8168" y="580"/>
                </a:cubicBezTo>
                <a:cubicBezTo>
                  <a:pt x="8145" y="1235"/>
                  <a:pt x="8121" y="1878"/>
                  <a:pt x="8097" y="2533"/>
                </a:cubicBezTo>
                <a:cubicBezTo>
                  <a:pt x="8002" y="1818"/>
                  <a:pt x="7918" y="1092"/>
                  <a:pt x="7847" y="378"/>
                </a:cubicBezTo>
                <a:lnTo>
                  <a:pt x="7847" y="354"/>
                </a:lnTo>
                <a:close/>
                <a:moveTo>
                  <a:pt x="7133" y="247"/>
                </a:moveTo>
                <a:lnTo>
                  <a:pt x="7133" y="247"/>
                </a:lnTo>
                <a:cubicBezTo>
                  <a:pt x="7311" y="258"/>
                  <a:pt x="7490" y="270"/>
                  <a:pt x="7668" y="318"/>
                </a:cubicBezTo>
                <a:cubicBezTo>
                  <a:pt x="7645" y="330"/>
                  <a:pt x="7645" y="342"/>
                  <a:pt x="7645" y="366"/>
                </a:cubicBezTo>
                <a:cubicBezTo>
                  <a:pt x="7633" y="1235"/>
                  <a:pt x="7549" y="2116"/>
                  <a:pt x="7383" y="2985"/>
                </a:cubicBezTo>
                <a:lnTo>
                  <a:pt x="7133" y="247"/>
                </a:lnTo>
                <a:close/>
                <a:moveTo>
                  <a:pt x="8942" y="711"/>
                </a:moveTo>
                <a:lnTo>
                  <a:pt x="8942" y="711"/>
                </a:lnTo>
                <a:cubicBezTo>
                  <a:pt x="9145" y="806"/>
                  <a:pt x="9359" y="913"/>
                  <a:pt x="9550" y="1009"/>
                </a:cubicBezTo>
                <a:cubicBezTo>
                  <a:pt x="9545" y="1007"/>
                  <a:pt x="9540" y="1006"/>
                  <a:pt x="9533" y="1006"/>
                </a:cubicBezTo>
                <a:cubicBezTo>
                  <a:pt x="9491" y="1006"/>
                  <a:pt x="9419" y="1041"/>
                  <a:pt x="9419" y="1104"/>
                </a:cubicBezTo>
                <a:lnTo>
                  <a:pt x="9335" y="3247"/>
                </a:lnTo>
                <a:cubicBezTo>
                  <a:pt x="9192" y="2402"/>
                  <a:pt x="9073" y="1568"/>
                  <a:pt x="8942" y="711"/>
                </a:cubicBezTo>
                <a:close/>
                <a:moveTo>
                  <a:pt x="18598" y="2533"/>
                </a:moveTo>
                <a:lnTo>
                  <a:pt x="18598" y="2533"/>
                </a:lnTo>
                <a:cubicBezTo>
                  <a:pt x="18586" y="2652"/>
                  <a:pt x="18586" y="2783"/>
                  <a:pt x="18575" y="2902"/>
                </a:cubicBezTo>
                <a:cubicBezTo>
                  <a:pt x="18559" y="2866"/>
                  <a:pt x="18522" y="2848"/>
                  <a:pt x="18485" y="2848"/>
                </a:cubicBezTo>
                <a:cubicBezTo>
                  <a:pt x="18435" y="2848"/>
                  <a:pt x="18384" y="2881"/>
                  <a:pt x="18384" y="2949"/>
                </a:cubicBezTo>
                <a:cubicBezTo>
                  <a:pt x="18384" y="3080"/>
                  <a:pt x="18360" y="3199"/>
                  <a:pt x="18360" y="3342"/>
                </a:cubicBezTo>
                <a:cubicBezTo>
                  <a:pt x="18301" y="3187"/>
                  <a:pt x="18241" y="3045"/>
                  <a:pt x="18182" y="2902"/>
                </a:cubicBezTo>
                <a:cubicBezTo>
                  <a:pt x="18336" y="2783"/>
                  <a:pt x="18467" y="2664"/>
                  <a:pt x="18598" y="2533"/>
                </a:cubicBezTo>
                <a:close/>
                <a:moveTo>
                  <a:pt x="5466" y="401"/>
                </a:moveTo>
                <a:lnTo>
                  <a:pt x="5466" y="437"/>
                </a:lnTo>
                <a:cubicBezTo>
                  <a:pt x="5561" y="1461"/>
                  <a:pt x="5537" y="2473"/>
                  <a:pt x="5359" y="3485"/>
                </a:cubicBezTo>
                <a:cubicBezTo>
                  <a:pt x="5240" y="2521"/>
                  <a:pt x="5144" y="1544"/>
                  <a:pt x="5049" y="580"/>
                </a:cubicBezTo>
                <a:cubicBezTo>
                  <a:pt x="5049" y="568"/>
                  <a:pt x="5025" y="556"/>
                  <a:pt x="5025" y="532"/>
                </a:cubicBezTo>
                <a:cubicBezTo>
                  <a:pt x="5168" y="497"/>
                  <a:pt x="5311" y="449"/>
                  <a:pt x="5466" y="401"/>
                </a:cubicBezTo>
                <a:close/>
                <a:moveTo>
                  <a:pt x="7787" y="1401"/>
                </a:moveTo>
                <a:lnTo>
                  <a:pt x="8049" y="3640"/>
                </a:lnTo>
                <a:cubicBezTo>
                  <a:pt x="7847" y="3604"/>
                  <a:pt x="7645" y="3580"/>
                  <a:pt x="7454" y="3556"/>
                </a:cubicBezTo>
                <a:cubicBezTo>
                  <a:pt x="7621" y="2842"/>
                  <a:pt x="7728" y="2128"/>
                  <a:pt x="7787" y="1401"/>
                </a:cubicBezTo>
                <a:close/>
                <a:moveTo>
                  <a:pt x="10312" y="1461"/>
                </a:moveTo>
                <a:cubicBezTo>
                  <a:pt x="10538" y="1592"/>
                  <a:pt x="10764" y="1747"/>
                  <a:pt x="10978" y="1890"/>
                </a:cubicBezTo>
                <a:cubicBezTo>
                  <a:pt x="10895" y="2509"/>
                  <a:pt x="10800" y="3128"/>
                  <a:pt x="10716" y="3735"/>
                </a:cubicBezTo>
                <a:lnTo>
                  <a:pt x="10312" y="1461"/>
                </a:lnTo>
                <a:close/>
                <a:moveTo>
                  <a:pt x="8299" y="1640"/>
                </a:moveTo>
                <a:cubicBezTo>
                  <a:pt x="8395" y="2330"/>
                  <a:pt x="8502" y="3021"/>
                  <a:pt x="8585" y="3711"/>
                </a:cubicBezTo>
                <a:cubicBezTo>
                  <a:pt x="8588" y="3732"/>
                  <a:pt x="8595" y="3748"/>
                  <a:pt x="8607" y="3758"/>
                </a:cubicBezTo>
                <a:lnTo>
                  <a:pt x="8607" y="3758"/>
                </a:lnTo>
                <a:cubicBezTo>
                  <a:pt x="8481" y="3726"/>
                  <a:pt x="8355" y="3697"/>
                  <a:pt x="8228" y="3676"/>
                </a:cubicBezTo>
                <a:cubicBezTo>
                  <a:pt x="8264" y="2997"/>
                  <a:pt x="8288" y="2318"/>
                  <a:pt x="8299" y="1640"/>
                </a:cubicBezTo>
                <a:close/>
                <a:moveTo>
                  <a:pt x="4478" y="782"/>
                </a:moveTo>
                <a:lnTo>
                  <a:pt x="4478" y="782"/>
                </a:lnTo>
                <a:cubicBezTo>
                  <a:pt x="4513" y="1771"/>
                  <a:pt x="4489" y="2771"/>
                  <a:pt x="4454" y="3759"/>
                </a:cubicBezTo>
                <a:cubicBezTo>
                  <a:pt x="4347" y="2830"/>
                  <a:pt x="4216" y="1913"/>
                  <a:pt x="4073" y="985"/>
                </a:cubicBezTo>
                <a:cubicBezTo>
                  <a:pt x="4192" y="913"/>
                  <a:pt x="4335" y="842"/>
                  <a:pt x="4478" y="782"/>
                </a:cubicBezTo>
                <a:close/>
                <a:moveTo>
                  <a:pt x="6537" y="1318"/>
                </a:moveTo>
                <a:cubicBezTo>
                  <a:pt x="6609" y="1949"/>
                  <a:pt x="6680" y="2580"/>
                  <a:pt x="6799" y="3199"/>
                </a:cubicBezTo>
                <a:cubicBezTo>
                  <a:pt x="6805" y="3247"/>
                  <a:pt x="6838" y="3269"/>
                  <a:pt x="6874" y="3269"/>
                </a:cubicBezTo>
                <a:cubicBezTo>
                  <a:pt x="6918" y="3269"/>
                  <a:pt x="6966" y="3235"/>
                  <a:pt x="6966" y="3175"/>
                </a:cubicBezTo>
                <a:cubicBezTo>
                  <a:pt x="6990" y="2580"/>
                  <a:pt x="7037" y="1973"/>
                  <a:pt x="7073" y="1378"/>
                </a:cubicBezTo>
                <a:cubicBezTo>
                  <a:pt x="7145" y="2104"/>
                  <a:pt x="7204" y="2830"/>
                  <a:pt x="7276" y="3556"/>
                </a:cubicBezTo>
                <a:cubicBezTo>
                  <a:pt x="7222" y="3555"/>
                  <a:pt x="7168" y="3554"/>
                  <a:pt x="7115" y="3554"/>
                </a:cubicBezTo>
                <a:cubicBezTo>
                  <a:pt x="6519" y="3554"/>
                  <a:pt x="5953" y="3677"/>
                  <a:pt x="5406" y="3961"/>
                </a:cubicBezTo>
                <a:cubicBezTo>
                  <a:pt x="5561" y="3259"/>
                  <a:pt x="5656" y="2544"/>
                  <a:pt x="5668" y="1854"/>
                </a:cubicBezTo>
                <a:cubicBezTo>
                  <a:pt x="5775" y="2402"/>
                  <a:pt x="5906" y="2937"/>
                  <a:pt x="6061" y="3485"/>
                </a:cubicBezTo>
                <a:cubicBezTo>
                  <a:pt x="6072" y="3528"/>
                  <a:pt x="6102" y="3547"/>
                  <a:pt x="6132" y="3547"/>
                </a:cubicBezTo>
                <a:cubicBezTo>
                  <a:pt x="6168" y="3547"/>
                  <a:pt x="6204" y="3519"/>
                  <a:pt x="6204" y="3473"/>
                </a:cubicBezTo>
                <a:lnTo>
                  <a:pt x="6204" y="2152"/>
                </a:lnTo>
                <a:cubicBezTo>
                  <a:pt x="6252" y="2580"/>
                  <a:pt x="6275" y="3009"/>
                  <a:pt x="6323" y="3437"/>
                </a:cubicBezTo>
                <a:cubicBezTo>
                  <a:pt x="6329" y="3492"/>
                  <a:pt x="6376" y="3522"/>
                  <a:pt x="6419" y="3522"/>
                </a:cubicBezTo>
                <a:cubicBezTo>
                  <a:pt x="6459" y="3522"/>
                  <a:pt x="6495" y="3495"/>
                  <a:pt x="6490" y="3437"/>
                </a:cubicBezTo>
                <a:cubicBezTo>
                  <a:pt x="6478" y="2723"/>
                  <a:pt x="6490" y="2009"/>
                  <a:pt x="6537" y="1318"/>
                </a:cubicBezTo>
                <a:close/>
                <a:moveTo>
                  <a:pt x="8895" y="1759"/>
                </a:moveTo>
                <a:cubicBezTo>
                  <a:pt x="9014" y="2485"/>
                  <a:pt x="9121" y="3235"/>
                  <a:pt x="9240" y="3961"/>
                </a:cubicBezTo>
                <a:cubicBezTo>
                  <a:pt x="9056" y="3893"/>
                  <a:pt x="8864" y="3829"/>
                  <a:pt x="8668" y="3775"/>
                </a:cubicBezTo>
                <a:lnTo>
                  <a:pt x="8668" y="3775"/>
                </a:lnTo>
                <a:cubicBezTo>
                  <a:pt x="8712" y="3769"/>
                  <a:pt x="8758" y="3732"/>
                  <a:pt x="8764" y="3676"/>
                </a:cubicBezTo>
                <a:cubicBezTo>
                  <a:pt x="8835" y="3033"/>
                  <a:pt x="8883" y="2402"/>
                  <a:pt x="8895" y="1759"/>
                </a:cubicBezTo>
                <a:close/>
                <a:moveTo>
                  <a:pt x="11216" y="2068"/>
                </a:moveTo>
                <a:lnTo>
                  <a:pt x="11216" y="2068"/>
                </a:lnTo>
                <a:cubicBezTo>
                  <a:pt x="11633" y="2342"/>
                  <a:pt x="12074" y="2628"/>
                  <a:pt x="12502" y="2890"/>
                </a:cubicBezTo>
                <a:cubicBezTo>
                  <a:pt x="12479" y="2902"/>
                  <a:pt x="12479" y="2902"/>
                  <a:pt x="12479" y="2937"/>
                </a:cubicBezTo>
                <a:cubicBezTo>
                  <a:pt x="12348" y="3414"/>
                  <a:pt x="12276" y="3890"/>
                  <a:pt x="12229" y="4366"/>
                </a:cubicBezTo>
                <a:lnTo>
                  <a:pt x="11967" y="2628"/>
                </a:lnTo>
                <a:cubicBezTo>
                  <a:pt x="11955" y="2580"/>
                  <a:pt x="11913" y="2556"/>
                  <a:pt x="11873" y="2556"/>
                </a:cubicBezTo>
                <a:cubicBezTo>
                  <a:pt x="11833" y="2556"/>
                  <a:pt x="11794" y="2580"/>
                  <a:pt x="11788" y="2628"/>
                </a:cubicBezTo>
                <a:cubicBezTo>
                  <a:pt x="11681" y="3187"/>
                  <a:pt x="11586" y="3759"/>
                  <a:pt x="11490" y="4307"/>
                </a:cubicBezTo>
                <a:lnTo>
                  <a:pt x="11216" y="2068"/>
                </a:lnTo>
                <a:close/>
                <a:moveTo>
                  <a:pt x="3894" y="1092"/>
                </a:moveTo>
                <a:cubicBezTo>
                  <a:pt x="3977" y="2354"/>
                  <a:pt x="4037" y="3616"/>
                  <a:pt x="4108" y="4890"/>
                </a:cubicBezTo>
                <a:cubicBezTo>
                  <a:pt x="3942" y="3711"/>
                  <a:pt x="3823" y="2521"/>
                  <a:pt x="3692" y="1330"/>
                </a:cubicBezTo>
                <a:cubicBezTo>
                  <a:pt x="3692" y="1294"/>
                  <a:pt x="3656" y="1270"/>
                  <a:pt x="3644" y="1259"/>
                </a:cubicBezTo>
                <a:cubicBezTo>
                  <a:pt x="3739" y="1199"/>
                  <a:pt x="3811" y="1140"/>
                  <a:pt x="3894" y="1092"/>
                </a:cubicBezTo>
                <a:close/>
                <a:moveTo>
                  <a:pt x="12693" y="2985"/>
                </a:moveTo>
                <a:cubicBezTo>
                  <a:pt x="12871" y="3104"/>
                  <a:pt x="13062" y="3199"/>
                  <a:pt x="13276" y="3295"/>
                </a:cubicBezTo>
                <a:lnTo>
                  <a:pt x="13276" y="3306"/>
                </a:lnTo>
                <a:lnTo>
                  <a:pt x="13086" y="5128"/>
                </a:lnTo>
                <a:cubicBezTo>
                  <a:pt x="12979" y="4414"/>
                  <a:pt x="12848" y="3699"/>
                  <a:pt x="12693" y="2985"/>
                </a:cubicBezTo>
                <a:close/>
                <a:moveTo>
                  <a:pt x="21087" y="5485"/>
                </a:moveTo>
                <a:lnTo>
                  <a:pt x="21087" y="5485"/>
                </a:lnTo>
                <a:cubicBezTo>
                  <a:pt x="21146" y="5497"/>
                  <a:pt x="21194" y="5497"/>
                  <a:pt x="21253" y="5509"/>
                </a:cubicBezTo>
                <a:cubicBezTo>
                  <a:pt x="21218" y="5545"/>
                  <a:pt x="21206" y="5569"/>
                  <a:pt x="21194" y="5604"/>
                </a:cubicBezTo>
                <a:cubicBezTo>
                  <a:pt x="21158" y="5557"/>
                  <a:pt x="21134" y="5509"/>
                  <a:pt x="21087" y="5485"/>
                </a:cubicBezTo>
                <a:close/>
                <a:moveTo>
                  <a:pt x="3525" y="1378"/>
                </a:moveTo>
                <a:cubicBezTo>
                  <a:pt x="3513" y="2652"/>
                  <a:pt x="3513" y="3961"/>
                  <a:pt x="3501" y="5271"/>
                </a:cubicBezTo>
                <a:cubicBezTo>
                  <a:pt x="3358" y="4152"/>
                  <a:pt x="3215" y="3033"/>
                  <a:pt x="3085" y="1937"/>
                </a:cubicBezTo>
                <a:cubicBezTo>
                  <a:pt x="3073" y="1884"/>
                  <a:pt x="3031" y="1857"/>
                  <a:pt x="2992" y="1857"/>
                </a:cubicBezTo>
                <a:cubicBezTo>
                  <a:pt x="2954" y="1857"/>
                  <a:pt x="2918" y="1884"/>
                  <a:pt x="2918" y="1937"/>
                </a:cubicBezTo>
                <a:cubicBezTo>
                  <a:pt x="2894" y="3199"/>
                  <a:pt x="2870" y="4473"/>
                  <a:pt x="2858" y="5735"/>
                </a:cubicBezTo>
                <a:cubicBezTo>
                  <a:pt x="2656" y="4652"/>
                  <a:pt x="2513" y="3556"/>
                  <a:pt x="2442" y="2461"/>
                </a:cubicBezTo>
                <a:lnTo>
                  <a:pt x="2442" y="2437"/>
                </a:lnTo>
                <a:cubicBezTo>
                  <a:pt x="2751" y="2021"/>
                  <a:pt x="3120" y="1675"/>
                  <a:pt x="3525" y="1378"/>
                </a:cubicBezTo>
                <a:close/>
                <a:moveTo>
                  <a:pt x="4990" y="5092"/>
                </a:moveTo>
                <a:cubicBezTo>
                  <a:pt x="5109" y="5188"/>
                  <a:pt x="5228" y="5283"/>
                  <a:pt x="5347" y="5390"/>
                </a:cubicBezTo>
                <a:cubicBezTo>
                  <a:pt x="5299" y="5390"/>
                  <a:pt x="5251" y="5390"/>
                  <a:pt x="5251" y="5450"/>
                </a:cubicBezTo>
                <a:cubicBezTo>
                  <a:pt x="5228" y="5569"/>
                  <a:pt x="5204" y="5688"/>
                  <a:pt x="5192" y="5807"/>
                </a:cubicBezTo>
                <a:cubicBezTo>
                  <a:pt x="5132" y="5569"/>
                  <a:pt x="5061" y="5331"/>
                  <a:pt x="4990" y="5092"/>
                </a:cubicBezTo>
                <a:close/>
                <a:moveTo>
                  <a:pt x="5466" y="5509"/>
                </a:moveTo>
                <a:cubicBezTo>
                  <a:pt x="5561" y="5616"/>
                  <a:pt x="5656" y="5700"/>
                  <a:pt x="5728" y="5807"/>
                </a:cubicBezTo>
                <a:cubicBezTo>
                  <a:pt x="5704" y="5819"/>
                  <a:pt x="5668" y="5842"/>
                  <a:pt x="5668" y="5878"/>
                </a:cubicBezTo>
                <a:cubicBezTo>
                  <a:pt x="5609" y="5747"/>
                  <a:pt x="5537" y="5628"/>
                  <a:pt x="5466" y="5509"/>
                </a:cubicBezTo>
                <a:close/>
                <a:moveTo>
                  <a:pt x="4656" y="1235"/>
                </a:moveTo>
                <a:lnTo>
                  <a:pt x="4656" y="1235"/>
                </a:lnTo>
                <a:cubicBezTo>
                  <a:pt x="4728" y="1509"/>
                  <a:pt x="4787" y="1782"/>
                  <a:pt x="4847" y="2056"/>
                </a:cubicBezTo>
                <a:cubicBezTo>
                  <a:pt x="4847" y="2735"/>
                  <a:pt x="4882" y="3426"/>
                  <a:pt x="4942" y="4116"/>
                </a:cubicBezTo>
                <a:cubicBezTo>
                  <a:pt x="4948" y="4164"/>
                  <a:pt x="4984" y="4188"/>
                  <a:pt x="5021" y="4188"/>
                </a:cubicBezTo>
                <a:cubicBezTo>
                  <a:pt x="5058" y="4188"/>
                  <a:pt x="5097" y="4164"/>
                  <a:pt x="5109" y="4116"/>
                </a:cubicBezTo>
                <a:cubicBezTo>
                  <a:pt x="5168" y="3390"/>
                  <a:pt x="5132" y="2711"/>
                  <a:pt x="5013" y="2021"/>
                </a:cubicBezTo>
                <a:lnTo>
                  <a:pt x="5013" y="1687"/>
                </a:lnTo>
                <a:lnTo>
                  <a:pt x="5263" y="4009"/>
                </a:lnTo>
                <a:cubicBezTo>
                  <a:pt x="5263" y="4021"/>
                  <a:pt x="5287" y="4057"/>
                  <a:pt x="5299" y="4068"/>
                </a:cubicBezTo>
                <a:cubicBezTo>
                  <a:pt x="5025" y="4176"/>
                  <a:pt x="4811" y="4330"/>
                  <a:pt x="4597" y="4545"/>
                </a:cubicBezTo>
                <a:cubicBezTo>
                  <a:pt x="4525" y="4616"/>
                  <a:pt x="4585" y="4688"/>
                  <a:pt x="4656" y="4723"/>
                </a:cubicBezTo>
                <a:cubicBezTo>
                  <a:pt x="4632" y="4783"/>
                  <a:pt x="4644" y="4854"/>
                  <a:pt x="4704" y="4902"/>
                </a:cubicBezTo>
                <a:lnTo>
                  <a:pt x="4835" y="4985"/>
                </a:lnTo>
                <a:cubicBezTo>
                  <a:pt x="4811" y="5009"/>
                  <a:pt x="4787" y="5033"/>
                  <a:pt x="4787" y="5069"/>
                </a:cubicBezTo>
                <a:cubicBezTo>
                  <a:pt x="4763" y="5366"/>
                  <a:pt x="4716" y="5640"/>
                  <a:pt x="4692" y="5938"/>
                </a:cubicBezTo>
                <a:cubicBezTo>
                  <a:pt x="4644" y="5402"/>
                  <a:pt x="4585" y="4866"/>
                  <a:pt x="4525" y="4354"/>
                </a:cubicBezTo>
                <a:cubicBezTo>
                  <a:pt x="4537" y="4330"/>
                  <a:pt x="4537" y="4318"/>
                  <a:pt x="4549" y="4307"/>
                </a:cubicBezTo>
                <a:cubicBezTo>
                  <a:pt x="4644" y="3283"/>
                  <a:pt x="4668" y="2271"/>
                  <a:pt x="4656" y="1235"/>
                </a:cubicBezTo>
                <a:close/>
                <a:moveTo>
                  <a:pt x="20956" y="5688"/>
                </a:moveTo>
                <a:cubicBezTo>
                  <a:pt x="20980" y="5723"/>
                  <a:pt x="21015" y="5759"/>
                  <a:pt x="21063" y="5795"/>
                </a:cubicBezTo>
                <a:cubicBezTo>
                  <a:pt x="20980" y="5878"/>
                  <a:pt x="20920" y="5962"/>
                  <a:pt x="20849" y="6045"/>
                </a:cubicBezTo>
                <a:cubicBezTo>
                  <a:pt x="20896" y="5926"/>
                  <a:pt x="20920" y="5807"/>
                  <a:pt x="20956" y="5688"/>
                </a:cubicBezTo>
                <a:close/>
                <a:moveTo>
                  <a:pt x="19206" y="5080"/>
                </a:moveTo>
                <a:cubicBezTo>
                  <a:pt x="19420" y="5128"/>
                  <a:pt x="19610" y="5152"/>
                  <a:pt x="19729" y="5176"/>
                </a:cubicBezTo>
                <a:cubicBezTo>
                  <a:pt x="20110" y="5271"/>
                  <a:pt x="20468" y="5366"/>
                  <a:pt x="20801" y="5438"/>
                </a:cubicBezTo>
                <a:cubicBezTo>
                  <a:pt x="20789" y="5450"/>
                  <a:pt x="20777" y="5485"/>
                  <a:pt x="20777" y="5497"/>
                </a:cubicBezTo>
                <a:cubicBezTo>
                  <a:pt x="20777" y="5628"/>
                  <a:pt x="20741" y="5759"/>
                  <a:pt x="20706" y="5878"/>
                </a:cubicBezTo>
                <a:cubicBezTo>
                  <a:pt x="20622" y="5723"/>
                  <a:pt x="20539" y="5581"/>
                  <a:pt x="20384" y="5450"/>
                </a:cubicBezTo>
                <a:cubicBezTo>
                  <a:pt x="20366" y="5431"/>
                  <a:pt x="20343" y="5423"/>
                  <a:pt x="20320" y="5423"/>
                </a:cubicBezTo>
                <a:cubicBezTo>
                  <a:pt x="20269" y="5423"/>
                  <a:pt x="20218" y="5463"/>
                  <a:pt x="20218" y="5521"/>
                </a:cubicBezTo>
                <a:cubicBezTo>
                  <a:pt x="20241" y="5735"/>
                  <a:pt x="20206" y="5926"/>
                  <a:pt x="20146" y="6104"/>
                </a:cubicBezTo>
                <a:cubicBezTo>
                  <a:pt x="20087" y="5819"/>
                  <a:pt x="19979" y="5545"/>
                  <a:pt x="19849" y="5271"/>
                </a:cubicBezTo>
                <a:cubicBezTo>
                  <a:pt x="19836" y="5238"/>
                  <a:pt x="19812" y="5225"/>
                  <a:pt x="19786" y="5225"/>
                </a:cubicBezTo>
                <a:cubicBezTo>
                  <a:pt x="19737" y="5225"/>
                  <a:pt x="19678" y="5272"/>
                  <a:pt x="19670" y="5319"/>
                </a:cubicBezTo>
                <a:cubicBezTo>
                  <a:pt x="19646" y="5640"/>
                  <a:pt x="19598" y="5973"/>
                  <a:pt x="19563" y="6319"/>
                </a:cubicBezTo>
                <a:cubicBezTo>
                  <a:pt x="19444" y="5902"/>
                  <a:pt x="19325" y="5497"/>
                  <a:pt x="19206" y="5080"/>
                </a:cubicBezTo>
                <a:close/>
                <a:moveTo>
                  <a:pt x="596" y="1449"/>
                </a:moveTo>
                <a:lnTo>
                  <a:pt x="596" y="1449"/>
                </a:lnTo>
                <a:cubicBezTo>
                  <a:pt x="715" y="1532"/>
                  <a:pt x="822" y="1628"/>
                  <a:pt x="918" y="1711"/>
                </a:cubicBezTo>
                <a:cubicBezTo>
                  <a:pt x="1322" y="2092"/>
                  <a:pt x="1691" y="2473"/>
                  <a:pt x="2132" y="2806"/>
                </a:cubicBezTo>
                <a:cubicBezTo>
                  <a:pt x="2154" y="2829"/>
                  <a:pt x="2180" y="2838"/>
                  <a:pt x="2205" y="2838"/>
                </a:cubicBezTo>
                <a:cubicBezTo>
                  <a:pt x="2247" y="2838"/>
                  <a:pt x="2288" y="2812"/>
                  <a:pt x="2311" y="2783"/>
                </a:cubicBezTo>
                <a:cubicBezTo>
                  <a:pt x="2334" y="3723"/>
                  <a:pt x="2358" y="4676"/>
                  <a:pt x="2394" y="5616"/>
                </a:cubicBezTo>
                <a:cubicBezTo>
                  <a:pt x="2215" y="4604"/>
                  <a:pt x="2025" y="3580"/>
                  <a:pt x="1799" y="2568"/>
                </a:cubicBezTo>
                <a:cubicBezTo>
                  <a:pt x="1793" y="2524"/>
                  <a:pt x="1756" y="2503"/>
                  <a:pt x="1721" y="2503"/>
                </a:cubicBezTo>
                <a:cubicBezTo>
                  <a:pt x="1681" y="2503"/>
                  <a:pt x="1643" y="2530"/>
                  <a:pt x="1656" y="2580"/>
                </a:cubicBezTo>
                <a:cubicBezTo>
                  <a:pt x="1739" y="3235"/>
                  <a:pt x="1799" y="3902"/>
                  <a:pt x="1811" y="4569"/>
                </a:cubicBezTo>
                <a:cubicBezTo>
                  <a:pt x="1834" y="4888"/>
                  <a:pt x="1963" y="6040"/>
                  <a:pt x="1814" y="6266"/>
                </a:cubicBezTo>
                <a:lnTo>
                  <a:pt x="1814" y="6266"/>
                </a:lnTo>
                <a:cubicBezTo>
                  <a:pt x="1889" y="6144"/>
                  <a:pt x="1715" y="5459"/>
                  <a:pt x="1680" y="5271"/>
                </a:cubicBezTo>
                <a:cubicBezTo>
                  <a:pt x="1632" y="4878"/>
                  <a:pt x="1596" y="4509"/>
                  <a:pt x="1537" y="4128"/>
                </a:cubicBezTo>
                <a:cubicBezTo>
                  <a:pt x="1441" y="3461"/>
                  <a:pt x="1370" y="2806"/>
                  <a:pt x="1275" y="2128"/>
                </a:cubicBezTo>
                <a:cubicBezTo>
                  <a:pt x="1269" y="2080"/>
                  <a:pt x="1224" y="2056"/>
                  <a:pt x="1184" y="2056"/>
                </a:cubicBezTo>
                <a:cubicBezTo>
                  <a:pt x="1144" y="2056"/>
                  <a:pt x="1108" y="2080"/>
                  <a:pt x="1120" y="2128"/>
                </a:cubicBezTo>
                <a:lnTo>
                  <a:pt x="1251" y="3914"/>
                </a:lnTo>
                <a:cubicBezTo>
                  <a:pt x="1156" y="3223"/>
                  <a:pt x="1037" y="2533"/>
                  <a:pt x="906" y="1830"/>
                </a:cubicBezTo>
                <a:cubicBezTo>
                  <a:pt x="901" y="1794"/>
                  <a:pt x="869" y="1778"/>
                  <a:pt x="837" y="1778"/>
                </a:cubicBezTo>
                <a:cubicBezTo>
                  <a:pt x="794" y="1778"/>
                  <a:pt x="749" y="1806"/>
                  <a:pt x="763" y="1854"/>
                </a:cubicBezTo>
                <a:cubicBezTo>
                  <a:pt x="846" y="2711"/>
                  <a:pt x="941" y="3556"/>
                  <a:pt x="977" y="4426"/>
                </a:cubicBezTo>
                <a:cubicBezTo>
                  <a:pt x="1001" y="4854"/>
                  <a:pt x="1013" y="5283"/>
                  <a:pt x="1013" y="5723"/>
                </a:cubicBezTo>
                <a:cubicBezTo>
                  <a:pt x="1004" y="5859"/>
                  <a:pt x="1008" y="6452"/>
                  <a:pt x="991" y="6452"/>
                </a:cubicBezTo>
                <a:cubicBezTo>
                  <a:pt x="985" y="6452"/>
                  <a:pt x="977" y="6391"/>
                  <a:pt x="965" y="6235"/>
                </a:cubicBezTo>
                <a:cubicBezTo>
                  <a:pt x="822" y="4652"/>
                  <a:pt x="703" y="3056"/>
                  <a:pt x="596" y="1449"/>
                </a:cubicBezTo>
                <a:close/>
                <a:moveTo>
                  <a:pt x="4906" y="5461"/>
                </a:moveTo>
                <a:cubicBezTo>
                  <a:pt x="5001" y="5759"/>
                  <a:pt x="5073" y="6057"/>
                  <a:pt x="5144" y="6378"/>
                </a:cubicBezTo>
                <a:cubicBezTo>
                  <a:pt x="5154" y="6419"/>
                  <a:pt x="5186" y="6438"/>
                  <a:pt x="5221" y="6438"/>
                </a:cubicBezTo>
                <a:cubicBezTo>
                  <a:pt x="5266" y="6438"/>
                  <a:pt x="5316" y="6404"/>
                  <a:pt x="5323" y="6343"/>
                </a:cubicBezTo>
                <a:cubicBezTo>
                  <a:pt x="5347" y="6140"/>
                  <a:pt x="5359" y="5914"/>
                  <a:pt x="5382" y="5700"/>
                </a:cubicBezTo>
                <a:cubicBezTo>
                  <a:pt x="5478" y="5854"/>
                  <a:pt x="5549" y="5997"/>
                  <a:pt x="5621" y="6200"/>
                </a:cubicBezTo>
                <a:cubicBezTo>
                  <a:pt x="5638" y="6240"/>
                  <a:pt x="5671" y="6258"/>
                  <a:pt x="5704" y="6258"/>
                </a:cubicBezTo>
                <a:cubicBezTo>
                  <a:pt x="5740" y="6258"/>
                  <a:pt x="5775" y="6237"/>
                  <a:pt x="5787" y="6200"/>
                </a:cubicBezTo>
                <a:lnTo>
                  <a:pt x="5787" y="6176"/>
                </a:lnTo>
                <a:cubicBezTo>
                  <a:pt x="5799" y="6212"/>
                  <a:pt x="5799" y="6223"/>
                  <a:pt x="5823" y="6259"/>
                </a:cubicBezTo>
                <a:cubicBezTo>
                  <a:pt x="5837" y="6297"/>
                  <a:pt x="5872" y="6314"/>
                  <a:pt x="5907" y="6314"/>
                </a:cubicBezTo>
                <a:cubicBezTo>
                  <a:pt x="5958" y="6314"/>
                  <a:pt x="6006" y="6276"/>
                  <a:pt x="5978" y="6212"/>
                </a:cubicBezTo>
                <a:cubicBezTo>
                  <a:pt x="5966" y="6164"/>
                  <a:pt x="5942" y="6104"/>
                  <a:pt x="5918" y="6057"/>
                </a:cubicBezTo>
                <a:lnTo>
                  <a:pt x="5918" y="6057"/>
                </a:lnTo>
                <a:cubicBezTo>
                  <a:pt x="6002" y="6164"/>
                  <a:pt x="6073" y="6271"/>
                  <a:pt x="6144" y="6390"/>
                </a:cubicBezTo>
                <a:cubicBezTo>
                  <a:pt x="5704" y="6414"/>
                  <a:pt x="5240" y="6450"/>
                  <a:pt x="4787" y="6474"/>
                </a:cubicBezTo>
                <a:cubicBezTo>
                  <a:pt x="4823" y="6140"/>
                  <a:pt x="4870" y="5795"/>
                  <a:pt x="4906" y="5461"/>
                </a:cubicBezTo>
                <a:close/>
                <a:moveTo>
                  <a:pt x="18634" y="4830"/>
                </a:moveTo>
                <a:lnTo>
                  <a:pt x="18634" y="4830"/>
                </a:lnTo>
                <a:cubicBezTo>
                  <a:pt x="18706" y="4914"/>
                  <a:pt x="18860" y="4973"/>
                  <a:pt x="19015" y="5021"/>
                </a:cubicBezTo>
                <a:cubicBezTo>
                  <a:pt x="19003" y="5509"/>
                  <a:pt x="18991" y="5985"/>
                  <a:pt x="18991" y="6474"/>
                </a:cubicBezTo>
                <a:lnTo>
                  <a:pt x="18634" y="4830"/>
                </a:lnTo>
                <a:close/>
                <a:moveTo>
                  <a:pt x="4180" y="3104"/>
                </a:moveTo>
                <a:lnTo>
                  <a:pt x="4180" y="3104"/>
                </a:lnTo>
                <a:cubicBezTo>
                  <a:pt x="4335" y="4235"/>
                  <a:pt x="4454" y="5342"/>
                  <a:pt x="4537" y="6474"/>
                </a:cubicBezTo>
                <a:cubicBezTo>
                  <a:pt x="4478" y="6497"/>
                  <a:pt x="4430" y="6497"/>
                  <a:pt x="4370" y="6497"/>
                </a:cubicBezTo>
                <a:cubicBezTo>
                  <a:pt x="4311" y="5366"/>
                  <a:pt x="4251" y="4235"/>
                  <a:pt x="4180" y="3104"/>
                </a:cubicBezTo>
                <a:close/>
                <a:moveTo>
                  <a:pt x="3680" y="2949"/>
                </a:moveTo>
                <a:cubicBezTo>
                  <a:pt x="3811" y="4140"/>
                  <a:pt x="3954" y="5331"/>
                  <a:pt x="4168" y="6521"/>
                </a:cubicBezTo>
                <a:cubicBezTo>
                  <a:pt x="4001" y="6521"/>
                  <a:pt x="3823" y="6533"/>
                  <a:pt x="3644" y="6557"/>
                </a:cubicBezTo>
                <a:lnTo>
                  <a:pt x="3644" y="6521"/>
                </a:lnTo>
                <a:cubicBezTo>
                  <a:pt x="3656" y="5331"/>
                  <a:pt x="3680" y="4140"/>
                  <a:pt x="3680" y="2949"/>
                </a:cubicBezTo>
                <a:close/>
                <a:moveTo>
                  <a:pt x="548" y="5938"/>
                </a:moveTo>
                <a:lnTo>
                  <a:pt x="548" y="5938"/>
                </a:lnTo>
                <a:cubicBezTo>
                  <a:pt x="584" y="6164"/>
                  <a:pt x="620" y="6366"/>
                  <a:pt x="668" y="6593"/>
                </a:cubicBezTo>
                <a:cubicBezTo>
                  <a:pt x="644" y="6557"/>
                  <a:pt x="620" y="6509"/>
                  <a:pt x="608" y="6462"/>
                </a:cubicBezTo>
                <a:cubicBezTo>
                  <a:pt x="560" y="6319"/>
                  <a:pt x="548" y="6116"/>
                  <a:pt x="548" y="5938"/>
                </a:cubicBezTo>
                <a:close/>
                <a:moveTo>
                  <a:pt x="3037" y="3068"/>
                </a:moveTo>
                <a:cubicBezTo>
                  <a:pt x="3180" y="4211"/>
                  <a:pt x="3311" y="5354"/>
                  <a:pt x="3466" y="6509"/>
                </a:cubicBezTo>
                <a:cubicBezTo>
                  <a:pt x="3466" y="6521"/>
                  <a:pt x="3477" y="6533"/>
                  <a:pt x="3477" y="6557"/>
                </a:cubicBezTo>
                <a:cubicBezTo>
                  <a:pt x="3477" y="6557"/>
                  <a:pt x="3454" y="6569"/>
                  <a:pt x="3418" y="6569"/>
                </a:cubicBezTo>
                <a:cubicBezTo>
                  <a:pt x="3144" y="6581"/>
                  <a:pt x="2846" y="6616"/>
                  <a:pt x="2561" y="6628"/>
                </a:cubicBezTo>
                <a:cubicBezTo>
                  <a:pt x="2525" y="5914"/>
                  <a:pt x="2513" y="5211"/>
                  <a:pt x="2489" y="4497"/>
                </a:cubicBezTo>
                <a:lnTo>
                  <a:pt x="2489" y="4497"/>
                </a:lnTo>
                <a:cubicBezTo>
                  <a:pt x="2573" y="5164"/>
                  <a:pt x="2692" y="5854"/>
                  <a:pt x="2823" y="6521"/>
                </a:cubicBezTo>
                <a:cubicBezTo>
                  <a:pt x="2833" y="6562"/>
                  <a:pt x="2863" y="6579"/>
                  <a:pt x="2894" y="6579"/>
                </a:cubicBezTo>
                <a:cubicBezTo>
                  <a:pt x="2935" y="6579"/>
                  <a:pt x="2977" y="6550"/>
                  <a:pt x="2977" y="6509"/>
                </a:cubicBezTo>
                <a:cubicBezTo>
                  <a:pt x="2989" y="5366"/>
                  <a:pt x="3001" y="4211"/>
                  <a:pt x="3037" y="3068"/>
                </a:cubicBezTo>
                <a:close/>
                <a:moveTo>
                  <a:pt x="17979" y="3068"/>
                </a:moveTo>
                <a:cubicBezTo>
                  <a:pt x="18158" y="4211"/>
                  <a:pt x="18241" y="5378"/>
                  <a:pt x="18265" y="6533"/>
                </a:cubicBezTo>
                <a:cubicBezTo>
                  <a:pt x="18051" y="5557"/>
                  <a:pt x="17848" y="4592"/>
                  <a:pt x="17622" y="3616"/>
                </a:cubicBezTo>
                <a:cubicBezTo>
                  <a:pt x="17607" y="3565"/>
                  <a:pt x="17566" y="3543"/>
                  <a:pt x="17523" y="3543"/>
                </a:cubicBezTo>
                <a:cubicBezTo>
                  <a:pt x="17466" y="3543"/>
                  <a:pt x="17408" y="3583"/>
                  <a:pt x="17408" y="3652"/>
                </a:cubicBezTo>
                <a:cubicBezTo>
                  <a:pt x="17384" y="4664"/>
                  <a:pt x="17324" y="5688"/>
                  <a:pt x="17229" y="6700"/>
                </a:cubicBezTo>
                <a:cubicBezTo>
                  <a:pt x="17074" y="5795"/>
                  <a:pt x="16896" y="4866"/>
                  <a:pt x="16729" y="3961"/>
                </a:cubicBezTo>
                <a:cubicBezTo>
                  <a:pt x="16723" y="3908"/>
                  <a:pt x="16675" y="3881"/>
                  <a:pt x="16626" y="3881"/>
                </a:cubicBezTo>
                <a:cubicBezTo>
                  <a:pt x="16577" y="3881"/>
                  <a:pt x="16527" y="3908"/>
                  <a:pt x="16515" y="3961"/>
                </a:cubicBezTo>
                <a:cubicBezTo>
                  <a:pt x="16396" y="4711"/>
                  <a:pt x="16324" y="5461"/>
                  <a:pt x="16312" y="6212"/>
                </a:cubicBezTo>
                <a:lnTo>
                  <a:pt x="15860" y="3937"/>
                </a:lnTo>
                <a:cubicBezTo>
                  <a:pt x="15849" y="3884"/>
                  <a:pt x="15809" y="3859"/>
                  <a:pt x="15768" y="3859"/>
                </a:cubicBezTo>
                <a:cubicBezTo>
                  <a:pt x="15717" y="3859"/>
                  <a:pt x="15664" y="3896"/>
                  <a:pt x="15658" y="3961"/>
                </a:cubicBezTo>
                <a:lnTo>
                  <a:pt x="15550" y="5997"/>
                </a:lnTo>
                <a:cubicBezTo>
                  <a:pt x="15443" y="5319"/>
                  <a:pt x="15324" y="4652"/>
                  <a:pt x="15169" y="3973"/>
                </a:cubicBezTo>
                <a:cubicBezTo>
                  <a:pt x="15154" y="3922"/>
                  <a:pt x="15115" y="3900"/>
                  <a:pt x="15075" y="3900"/>
                </a:cubicBezTo>
                <a:cubicBezTo>
                  <a:pt x="15022" y="3900"/>
                  <a:pt x="14967" y="3941"/>
                  <a:pt x="14967" y="4009"/>
                </a:cubicBezTo>
                <a:cubicBezTo>
                  <a:pt x="14931" y="4807"/>
                  <a:pt x="14788" y="5581"/>
                  <a:pt x="14574" y="6354"/>
                </a:cubicBezTo>
                <a:cubicBezTo>
                  <a:pt x="14431" y="5485"/>
                  <a:pt x="14312" y="4604"/>
                  <a:pt x="14181" y="3723"/>
                </a:cubicBezTo>
                <a:cubicBezTo>
                  <a:pt x="14175" y="3682"/>
                  <a:pt x="14131" y="3661"/>
                  <a:pt x="14086" y="3661"/>
                </a:cubicBezTo>
                <a:cubicBezTo>
                  <a:pt x="14041" y="3661"/>
                  <a:pt x="13997" y="3682"/>
                  <a:pt x="13991" y="3723"/>
                </a:cubicBezTo>
                <a:cubicBezTo>
                  <a:pt x="13895" y="4307"/>
                  <a:pt x="13812" y="4902"/>
                  <a:pt x="13741" y="5485"/>
                </a:cubicBezTo>
                <a:cubicBezTo>
                  <a:pt x="13645" y="4783"/>
                  <a:pt x="13562" y="4092"/>
                  <a:pt x="13467" y="3402"/>
                </a:cubicBezTo>
                <a:lnTo>
                  <a:pt x="13467" y="3402"/>
                </a:lnTo>
                <a:cubicBezTo>
                  <a:pt x="13943" y="3604"/>
                  <a:pt x="14431" y="3759"/>
                  <a:pt x="14943" y="3830"/>
                </a:cubicBezTo>
                <a:cubicBezTo>
                  <a:pt x="15123" y="3854"/>
                  <a:pt x="15303" y="3866"/>
                  <a:pt x="15483" y="3866"/>
                </a:cubicBezTo>
                <a:cubicBezTo>
                  <a:pt x="16381" y="3866"/>
                  <a:pt x="17255" y="3575"/>
                  <a:pt x="17979" y="3068"/>
                </a:cubicBezTo>
                <a:close/>
                <a:moveTo>
                  <a:pt x="477" y="2187"/>
                </a:moveTo>
                <a:lnTo>
                  <a:pt x="608" y="4152"/>
                </a:lnTo>
                <a:cubicBezTo>
                  <a:pt x="668" y="5021"/>
                  <a:pt x="679" y="5902"/>
                  <a:pt x="941" y="6735"/>
                </a:cubicBezTo>
                <a:cubicBezTo>
                  <a:pt x="858" y="6735"/>
                  <a:pt x="799" y="6700"/>
                  <a:pt x="739" y="6652"/>
                </a:cubicBezTo>
                <a:cubicBezTo>
                  <a:pt x="775" y="6652"/>
                  <a:pt x="799" y="6628"/>
                  <a:pt x="787" y="6581"/>
                </a:cubicBezTo>
                <a:cubicBezTo>
                  <a:pt x="703" y="6093"/>
                  <a:pt x="620" y="5604"/>
                  <a:pt x="560" y="5104"/>
                </a:cubicBezTo>
                <a:lnTo>
                  <a:pt x="560" y="5009"/>
                </a:lnTo>
                <a:cubicBezTo>
                  <a:pt x="548" y="4509"/>
                  <a:pt x="525" y="4033"/>
                  <a:pt x="489" y="3545"/>
                </a:cubicBezTo>
                <a:cubicBezTo>
                  <a:pt x="477" y="3366"/>
                  <a:pt x="465" y="3199"/>
                  <a:pt x="465" y="3021"/>
                </a:cubicBezTo>
                <a:cubicBezTo>
                  <a:pt x="465" y="2747"/>
                  <a:pt x="465" y="2473"/>
                  <a:pt x="477" y="2187"/>
                </a:cubicBezTo>
                <a:close/>
                <a:moveTo>
                  <a:pt x="1918" y="4021"/>
                </a:moveTo>
                <a:lnTo>
                  <a:pt x="1918" y="4021"/>
                </a:lnTo>
                <a:cubicBezTo>
                  <a:pt x="2084" y="4890"/>
                  <a:pt x="2239" y="5759"/>
                  <a:pt x="2382" y="6628"/>
                </a:cubicBezTo>
                <a:cubicBezTo>
                  <a:pt x="2251" y="6640"/>
                  <a:pt x="2096" y="6652"/>
                  <a:pt x="1953" y="6676"/>
                </a:cubicBezTo>
                <a:cubicBezTo>
                  <a:pt x="1811" y="6688"/>
                  <a:pt x="1668" y="6700"/>
                  <a:pt x="1501" y="6735"/>
                </a:cubicBezTo>
                <a:cubicBezTo>
                  <a:pt x="1501" y="6164"/>
                  <a:pt x="1489" y="5604"/>
                  <a:pt x="1453" y="5033"/>
                </a:cubicBezTo>
                <a:lnTo>
                  <a:pt x="1453" y="5033"/>
                </a:lnTo>
                <a:cubicBezTo>
                  <a:pt x="1501" y="5557"/>
                  <a:pt x="1489" y="6212"/>
                  <a:pt x="1787" y="6628"/>
                </a:cubicBezTo>
                <a:cubicBezTo>
                  <a:pt x="1806" y="6652"/>
                  <a:pt x="1831" y="6665"/>
                  <a:pt x="1855" y="6665"/>
                </a:cubicBezTo>
                <a:cubicBezTo>
                  <a:pt x="1890" y="6665"/>
                  <a:pt x="1922" y="6638"/>
                  <a:pt x="1930" y="6581"/>
                </a:cubicBezTo>
                <a:cubicBezTo>
                  <a:pt x="1977" y="5723"/>
                  <a:pt x="1965" y="4866"/>
                  <a:pt x="1918" y="4021"/>
                </a:cubicBezTo>
                <a:close/>
                <a:moveTo>
                  <a:pt x="1084" y="3902"/>
                </a:moveTo>
                <a:cubicBezTo>
                  <a:pt x="1215" y="4842"/>
                  <a:pt x="1310" y="5795"/>
                  <a:pt x="1358" y="6747"/>
                </a:cubicBezTo>
                <a:lnTo>
                  <a:pt x="1358" y="6759"/>
                </a:lnTo>
                <a:lnTo>
                  <a:pt x="1084" y="6759"/>
                </a:lnTo>
                <a:lnTo>
                  <a:pt x="1084" y="6747"/>
                </a:lnTo>
                <a:cubicBezTo>
                  <a:pt x="1156" y="5795"/>
                  <a:pt x="1144" y="4842"/>
                  <a:pt x="1084" y="3902"/>
                </a:cubicBezTo>
                <a:close/>
                <a:moveTo>
                  <a:pt x="10169" y="1806"/>
                </a:moveTo>
                <a:cubicBezTo>
                  <a:pt x="10312" y="2652"/>
                  <a:pt x="10478" y="3521"/>
                  <a:pt x="10621" y="4366"/>
                </a:cubicBezTo>
                <a:cubicBezTo>
                  <a:pt x="10633" y="4408"/>
                  <a:pt x="10678" y="4429"/>
                  <a:pt x="10719" y="4429"/>
                </a:cubicBezTo>
                <a:cubicBezTo>
                  <a:pt x="10761" y="4429"/>
                  <a:pt x="10800" y="4408"/>
                  <a:pt x="10800" y="4366"/>
                </a:cubicBezTo>
                <a:cubicBezTo>
                  <a:pt x="10895" y="3735"/>
                  <a:pt x="10978" y="3116"/>
                  <a:pt x="11074" y="2473"/>
                </a:cubicBezTo>
                <a:cubicBezTo>
                  <a:pt x="11181" y="3295"/>
                  <a:pt x="11264" y="4116"/>
                  <a:pt x="11371" y="4950"/>
                </a:cubicBezTo>
                <a:cubicBezTo>
                  <a:pt x="11378" y="4999"/>
                  <a:pt x="11435" y="5035"/>
                  <a:pt x="11483" y="5035"/>
                </a:cubicBezTo>
                <a:cubicBezTo>
                  <a:pt x="11516" y="5035"/>
                  <a:pt x="11545" y="5017"/>
                  <a:pt x="11550" y="4973"/>
                </a:cubicBezTo>
                <a:cubicBezTo>
                  <a:pt x="11657" y="4390"/>
                  <a:pt x="11752" y="3818"/>
                  <a:pt x="11859" y="3223"/>
                </a:cubicBezTo>
                <a:cubicBezTo>
                  <a:pt x="11978" y="3961"/>
                  <a:pt x="12086" y="4723"/>
                  <a:pt x="12205" y="5461"/>
                </a:cubicBezTo>
                <a:cubicBezTo>
                  <a:pt x="12210" y="5509"/>
                  <a:pt x="12248" y="5531"/>
                  <a:pt x="12289" y="5531"/>
                </a:cubicBezTo>
                <a:cubicBezTo>
                  <a:pt x="12340" y="5531"/>
                  <a:pt x="12395" y="5497"/>
                  <a:pt x="12395" y="5438"/>
                </a:cubicBezTo>
                <a:cubicBezTo>
                  <a:pt x="12371" y="4735"/>
                  <a:pt x="12431" y="4068"/>
                  <a:pt x="12574" y="3402"/>
                </a:cubicBezTo>
                <a:cubicBezTo>
                  <a:pt x="12752" y="4247"/>
                  <a:pt x="12883" y="5092"/>
                  <a:pt x="12991" y="5938"/>
                </a:cubicBezTo>
                <a:cubicBezTo>
                  <a:pt x="12996" y="5997"/>
                  <a:pt x="13041" y="6027"/>
                  <a:pt x="13086" y="6027"/>
                </a:cubicBezTo>
                <a:cubicBezTo>
                  <a:pt x="13130" y="6027"/>
                  <a:pt x="13175" y="5997"/>
                  <a:pt x="13181" y="5938"/>
                </a:cubicBezTo>
                <a:cubicBezTo>
                  <a:pt x="13241" y="5342"/>
                  <a:pt x="13324" y="4735"/>
                  <a:pt x="13383" y="4140"/>
                </a:cubicBezTo>
                <a:cubicBezTo>
                  <a:pt x="13467" y="4830"/>
                  <a:pt x="13562" y="5509"/>
                  <a:pt x="13645" y="6176"/>
                </a:cubicBezTo>
                <a:cubicBezTo>
                  <a:pt x="13652" y="6239"/>
                  <a:pt x="13713" y="6281"/>
                  <a:pt x="13764" y="6281"/>
                </a:cubicBezTo>
                <a:cubicBezTo>
                  <a:pt x="13800" y="6281"/>
                  <a:pt x="13831" y="6261"/>
                  <a:pt x="13836" y="6212"/>
                </a:cubicBezTo>
                <a:cubicBezTo>
                  <a:pt x="13931" y="5616"/>
                  <a:pt x="14014" y="5021"/>
                  <a:pt x="14110" y="4414"/>
                </a:cubicBezTo>
                <a:cubicBezTo>
                  <a:pt x="14229" y="5200"/>
                  <a:pt x="14336" y="5973"/>
                  <a:pt x="14455" y="6759"/>
                </a:cubicBezTo>
                <a:cubicBezTo>
                  <a:pt x="13538" y="6378"/>
                  <a:pt x="12705" y="5842"/>
                  <a:pt x="11871" y="5307"/>
                </a:cubicBezTo>
                <a:cubicBezTo>
                  <a:pt x="11181" y="4854"/>
                  <a:pt x="10347" y="4390"/>
                  <a:pt x="9478" y="4057"/>
                </a:cubicBezTo>
                <a:cubicBezTo>
                  <a:pt x="9502" y="3378"/>
                  <a:pt x="9538" y="2699"/>
                  <a:pt x="9573" y="2032"/>
                </a:cubicBezTo>
                <a:lnTo>
                  <a:pt x="9883" y="3997"/>
                </a:lnTo>
                <a:cubicBezTo>
                  <a:pt x="9888" y="4038"/>
                  <a:pt x="9924" y="4057"/>
                  <a:pt x="9962" y="4057"/>
                </a:cubicBezTo>
                <a:cubicBezTo>
                  <a:pt x="10013" y="4057"/>
                  <a:pt x="10068" y="4023"/>
                  <a:pt x="10062" y="3961"/>
                </a:cubicBezTo>
                <a:cubicBezTo>
                  <a:pt x="10026" y="3235"/>
                  <a:pt x="10062" y="2521"/>
                  <a:pt x="10169" y="1806"/>
                </a:cubicBezTo>
                <a:close/>
                <a:moveTo>
                  <a:pt x="19182" y="5616"/>
                </a:moveTo>
                <a:cubicBezTo>
                  <a:pt x="19301" y="6021"/>
                  <a:pt x="19408" y="6414"/>
                  <a:pt x="19527" y="6807"/>
                </a:cubicBezTo>
                <a:cubicBezTo>
                  <a:pt x="19537" y="6852"/>
                  <a:pt x="19568" y="6872"/>
                  <a:pt x="19601" y="6872"/>
                </a:cubicBezTo>
                <a:cubicBezTo>
                  <a:pt x="19648" y="6872"/>
                  <a:pt x="19699" y="6833"/>
                  <a:pt x="19706" y="6771"/>
                </a:cubicBezTo>
                <a:lnTo>
                  <a:pt x="19837" y="5664"/>
                </a:lnTo>
                <a:cubicBezTo>
                  <a:pt x="19932" y="5902"/>
                  <a:pt x="19991" y="6140"/>
                  <a:pt x="20027" y="6390"/>
                </a:cubicBezTo>
                <a:cubicBezTo>
                  <a:pt x="20042" y="6443"/>
                  <a:pt x="20086" y="6481"/>
                  <a:pt x="20131" y="6481"/>
                </a:cubicBezTo>
                <a:cubicBezTo>
                  <a:pt x="20157" y="6481"/>
                  <a:pt x="20184" y="6468"/>
                  <a:pt x="20206" y="6438"/>
                </a:cubicBezTo>
                <a:cubicBezTo>
                  <a:pt x="20349" y="6212"/>
                  <a:pt x="20420" y="5997"/>
                  <a:pt x="20432" y="5759"/>
                </a:cubicBezTo>
                <a:cubicBezTo>
                  <a:pt x="20503" y="5878"/>
                  <a:pt x="20587" y="6021"/>
                  <a:pt x="20611" y="6164"/>
                </a:cubicBezTo>
                <a:cubicBezTo>
                  <a:pt x="20611" y="6200"/>
                  <a:pt x="20646" y="6223"/>
                  <a:pt x="20670" y="6223"/>
                </a:cubicBezTo>
                <a:cubicBezTo>
                  <a:pt x="20241" y="6652"/>
                  <a:pt x="19718" y="6962"/>
                  <a:pt x="19158" y="7176"/>
                </a:cubicBezTo>
                <a:cubicBezTo>
                  <a:pt x="19158" y="6676"/>
                  <a:pt x="19170" y="6140"/>
                  <a:pt x="19182" y="5616"/>
                </a:cubicBezTo>
                <a:close/>
                <a:moveTo>
                  <a:pt x="15110" y="4676"/>
                </a:moveTo>
                <a:cubicBezTo>
                  <a:pt x="15288" y="5509"/>
                  <a:pt x="15419" y="6343"/>
                  <a:pt x="15491" y="7188"/>
                </a:cubicBezTo>
                <a:cubicBezTo>
                  <a:pt x="15205" y="7105"/>
                  <a:pt x="14907" y="6985"/>
                  <a:pt x="14610" y="6866"/>
                </a:cubicBezTo>
                <a:cubicBezTo>
                  <a:pt x="14610" y="6855"/>
                  <a:pt x="14634" y="6855"/>
                  <a:pt x="14634" y="6831"/>
                </a:cubicBezTo>
                <a:cubicBezTo>
                  <a:pt x="14872" y="6116"/>
                  <a:pt x="15026" y="5402"/>
                  <a:pt x="15110" y="4676"/>
                </a:cubicBezTo>
                <a:close/>
                <a:moveTo>
                  <a:pt x="18289" y="3664"/>
                </a:moveTo>
                <a:lnTo>
                  <a:pt x="18289" y="3664"/>
                </a:lnTo>
                <a:cubicBezTo>
                  <a:pt x="18325" y="3723"/>
                  <a:pt x="18336" y="3783"/>
                  <a:pt x="18360" y="3830"/>
                </a:cubicBezTo>
                <a:cubicBezTo>
                  <a:pt x="18381" y="3871"/>
                  <a:pt x="18424" y="3892"/>
                  <a:pt x="18464" y="3892"/>
                </a:cubicBezTo>
                <a:cubicBezTo>
                  <a:pt x="18495" y="3892"/>
                  <a:pt x="18523" y="3880"/>
                  <a:pt x="18539" y="3854"/>
                </a:cubicBezTo>
                <a:lnTo>
                  <a:pt x="18539" y="3854"/>
                </a:lnTo>
                <a:cubicBezTo>
                  <a:pt x="18527" y="4080"/>
                  <a:pt x="18455" y="4426"/>
                  <a:pt x="18527" y="4664"/>
                </a:cubicBezTo>
                <a:cubicBezTo>
                  <a:pt x="18503" y="4676"/>
                  <a:pt x="18479" y="4688"/>
                  <a:pt x="18503" y="4723"/>
                </a:cubicBezTo>
                <a:cubicBezTo>
                  <a:pt x="18646" y="5569"/>
                  <a:pt x="18813" y="6414"/>
                  <a:pt x="18979" y="7247"/>
                </a:cubicBezTo>
                <a:lnTo>
                  <a:pt x="18479" y="7390"/>
                </a:lnTo>
                <a:cubicBezTo>
                  <a:pt x="18515" y="6140"/>
                  <a:pt x="18444" y="4902"/>
                  <a:pt x="18289" y="3664"/>
                </a:cubicBezTo>
                <a:close/>
                <a:moveTo>
                  <a:pt x="16634" y="4628"/>
                </a:moveTo>
                <a:lnTo>
                  <a:pt x="17170" y="7486"/>
                </a:lnTo>
                <a:cubicBezTo>
                  <a:pt x="17086" y="7486"/>
                  <a:pt x="17015" y="7486"/>
                  <a:pt x="16920" y="7474"/>
                </a:cubicBezTo>
                <a:cubicBezTo>
                  <a:pt x="16503" y="7426"/>
                  <a:pt x="16086" y="7355"/>
                  <a:pt x="15705" y="7236"/>
                </a:cubicBezTo>
                <a:cubicBezTo>
                  <a:pt x="15717" y="7224"/>
                  <a:pt x="15717" y="7212"/>
                  <a:pt x="15717" y="7176"/>
                </a:cubicBezTo>
                <a:lnTo>
                  <a:pt x="15836" y="4807"/>
                </a:lnTo>
                <a:cubicBezTo>
                  <a:pt x="16003" y="5628"/>
                  <a:pt x="16158" y="6450"/>
                  <a:pt x="16312" y="7283"/>
                </a:cubicBezTo>
                <a:cubicBezTo>
                  <a:pt x="16323" y="7334"/>
                  <a:pt x="16361" y="7357"/>
                  <a:pt x="16401" y="7357"/>
                </a:cubicBezTo>
                <a:cubicBezTo>
                  <a:pt x="16456" y="7357"/>
                  <a:pt x="16515" y="7316"/>
                  <a:pt x="16515" y="7247"/>
                </a:cubicBezTo>
                <a:cubicBezTo>
                  <a:pt x="16503" y="6378"/>
                  <a:pt x="16539" y="5509"/>
                  <a:pt x="16634" y="4628"/>
                </a:cubicBezTo>
                <a:close/>
                <a:moveTo>
                  <a:pt x="17586" y="4485"/>
                </a:moveTo>
                <a:lnTo>
                  <a:pt x="18265" y="7426"/>
                </a:lnTo>
                <a:cubicBezTo>
                  <a:pt x="17967" y="7474"/>
                  <a:pt x="17682" y="7509"/>
                  <a:pt x="17384" y="7509"/>
                </a:cubicBezTo>
                <a:lnTo>
                  <a:pt x="17384" y="7486"/>
                </a:lnTo>
                <a:cubicBezTo>
                  <a:pt x="17491" y="6497"/>
                  <a:pt x="17551" y="5497"/>
                  <a:pt x="17586" y="4485"/>
                </a:cubicBezTo>
                <a:close/>
                <a:moveTo>
                  <a:pt x="6766" y="1"/>
                </a:moveTo>
                <a:cubicBezTo>
                  <a:pt x="4943" y="1"/>
                  <a:pt x="3160" y="855"/>
                  <a:pt x="2108" y="2473"/>
                </a:cubicBezTo>
                <a:cubicBezTo>
                  <a:pt x="1787" y="2140"/>
                  <a:pt x="1430" y="1842"/>
                  <a:pt x="1084" y="1532"/>
                </a:cubicBezTo>
                <a:cubicBezTo>
                  <a:pt x="834" y="1294"/>
                  <a:pt x="537" y="937"/>
                  <a:pt x="203" y="770"/>
                </a:cubicBezTo>
                <a:lnTo>
                  <a:pt x="203" y="747"/>
                </a:lnTo>
                <a:cubicBezTo>
                  <a:pt x="198" y="693"/>
                  <a:pt x="156" y="668"/>
                  <a:pt x="112" y="668"/>
                </a:cubicBezTo>
                <a:cubicBezTo>
                  <a:pt x="58" y="668"/>
                  <a:pt x="1" y="705"/>
                  <a:pt x="1" y="770"/>
                </a:cubicBezTo>
                <a:cubicBezTo>
                  <a:pt x="108" y="2818"/>
                  <a:pt x="346" y="4842"/>
                  <a:pt x="358" y="6890"/>
                </a:cubicBezTo>
                <a:cubicBezTo>
                  <a:pt x="358" y="6962"/>
                  <a:pt x="418" y="7021"/>
                  <a:pt x="489" y="7021"/>
                </a:cubicBezTo>
                <a:cubicBezTo>
                  <a:pt x="1846" y="6938"/>
                  <a:pt x="3215" y="6831"/>
                  <a:pt x="4573" y="6747"/>
                </a:cubicBezTo>
                <a:lnTo>
                  <a:pt x="4573" y="6795"/>
                </a:lnTo>
                <a:cubicBezTo>
                  <a:pt x="4579" y="6855"/>
                  <a:pt x="4617" y="6884"/>
                  <a:pt x="4658" y="6884"/>
                </a:cubicBezTo>
                <a:cubicBezTo>
                  <a:pt x="4698" y="6884"/>
                  <a:pt x="4739" y="6855"/>
                  <a:pt x="4751" y="6795"/>
                </a:cubicBezTo>
                <a:lnTo>
                  <a:pt x="4751" y="6735"/>
                </a:lnTo>
                <a:cubicBezTo>
                  <a:pt x="5287" y="6688"/>
                  <a:pt x="5835" y="6652"/>
                  <a:pt x="6371" y="6616"/>
                </a:cubicBezTo>
                <a:cubicBezTo>
                  <a:pt x="6478" y="6616"/>
                  <a:pt x="6537" y="6509"/>
                  <a:pt x="6490" y="6414"/>
                </a:cubicBezTo>
                <a:cubicBezTo>
                  <a:pt x="6073" y="5688"/>
                  <a:pt x="5525" y="5128"/>
                  <a:pt x="4823" y="4664"/>
                </a:cubicBezTo>
                <a:cubicBezTo>
                  <a:pt x="4811" y="4664"/>
                  <a:pt x="4811" y="4664"/>
                  <a:pt x="4787" y="4640"/>
                </a:cubicBezTo>
                <a:cubicBezTo>
                  <a:pt x="5568" y="4019"/>
                  <a:pt x="6375" y="3770"/>
                  <a:pt x="7189" y="3770"/>
                </a:cubicBezTo>
                <a:cubicBezTo>
                  <a:pt x="7889" y="3770"/>
                  <a:pt x="8593" y="3955"/>
                  <a:pt x="9288" y="4247"/>
                </a:cubicBezTo>
                <a:cubicBezTo>
                  <a:pt x="9300" y="4283"/>
                  <a:pt x="9347" y="4283"/>
                  <a:pt x="9395" y="4283"/>
                </a:cubicBezTo>
                <a:cubicBezTo>
                  <a:pt x="11086" y="5009"/>
                  <a:pt x="12752" y="6295"/>
                  <a:pt x="14193" y="6985"/>
                </a:cubicBezTo>
                <a:cubicBezTo>
                  <a:pt x="15188" y="7447"/>
                  <a:pt x="16335" y="7730"/>
                  <a:pt x="17448" y="7730"/>
                </a:cubicBezTo>
                <a:cubicBezTo>
                  <a:pt x="19090" y="7730"/>
                  <a:pt x="20657" y="7113"/>
                  <a:pt x="21551" y="5545"/>
                </a:cubicBezTo>
                <a:cubicBezTo>
                  <a:pt x="21611" y="5497"/>
                  <a:pt x="21634" y="5426"/>
                  <a:pt x="21611" y="5378"/>
                </a:cubicBezTo>
                <a:cubicBezTo>
                  <a:pt x="21602" y="5303"/>
                  <a:pt x="21542" y="5252"/>
                  <a:pt x="21478" y="5252"/>
                </a:cubicBezTo>
                <a:cubicBezTo>
                  <a:pt x="21450" y="5252"/>
                  <a:pt x="21421" y="5261"/>
                  <a:pt x="21396" y="5283"/>
                </a:cubicBezTo>
                <a:cubicBezTo>
                  <a:pt x="21063" y="5211"/>
                  <a:pt x="20730" y="5152"/>
                  <a:pt x="20384" y="5069"/>
                </a:cubicBezTo>
                <a:cubicBezTo>
                  <a:pt x="20015" y="4973"/>
                  <a:pt x="19479" y="4914"/>
                  <a:pt x="19158" y="4735"/>
                </a:cubicBezTo>
                <a:cubicBezTo>
                  <a:pt x="18527" y="4378"/>
                  <a:pt x="18813" y="3021"/>
                  <a:pt x="18825" y="2306"/>
                </a:cubicBezTo>
                <a:cubicBezTo>
                  <a:pt x="18836" y="2294"/>
                  <a:pt x="18860" y="2283"/>
                  <a:pt x="18872" y="2247"/>
                </a:cubicBezTo>
                <a:cubicBezTo>
                  <a:pt x="18955" y="2146"/>
                  <a:pt x="18868" y="2017"/>
                  <a:pt x="18769" y="2017"/>
                </a:cubicBezTo>
                <a:cubicBezTo>
                  <a:pt x="18740" y="2017"/>
                  <a:pt x="18709" y="2029"/>
                  <a:pt x="18682" y="2056"/>
                </a:cubicBezTo>
                <a:cubicBezTo>
                  <a:pt x="17827" y="3069"/>
                  <a:pt x="16690" y="3559"/>
                  <a:pt x="15500" y="3559"/>
                </a:cubicBezTo>
                <a:cubicBezTo>
                  <a:pt x="14817" y="3559"/>
                  <a:pt x="14116" y="3397"/>
                  <a:pt x="13443" y="3080"/>
                </a:cubicBezTo>
                <a:cubicBezTo>
                  <a:pt x="12633" y="2711"/>
                  <a:pt x="11895" y="2187"/>
                  <a:pt x="11145" y="1699"/>
                </a:cubicBezTo>
                <a:cubicBezTo>
                  <a:pt x="11133" y="1687"/>
                  <a:pt x="11121" y="1675"/>
                  <a:pt x="11097" y="1675"/>
                </a:cubicBezTo>
                <a:cubicBezTo>
                  <a:pt x="10526" y="1282"/>
                  <a:pt x="9931" y="901"/>
                  <a:pt x="9300" y="580"/>
                </a:cubicBezTo>
                <a:cubicBezTo>
                  <a:pt x="8495" y="191"/>
                  <a:pt x="7626" y="1"/>
                  <a:pt x="676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9"/>
          <p:cNvSpPr/>
          <p:nvPr/>
        </p:nvSpPr>
        <p:spPr>
          <a:xfrm rot="2699947" flipH="1">
            <a:off x="2736138" y="-253300"/>
            <a:ext cx="2492277" cy="890653"/>
          </a:xfrm>
          <a:custGeom>
            <a:avLst/>
            <a:gdLst/>
            <a:ahLst/>
            <a:cxnLst/>
            <a:rect l="l" t="t" r="r" b="b"/>
            <a:pathLst>
              <a:path w="21635" h="7731" extrusionOk="0">
                <a:moveTo>
                  <a:pt x="4882" y="604"/>
                </a:moveTo>
                <a:lnTo>
                  <a:pt x="4882" y="604"/>
                </a:lnTo>
                <a:cubicBezTo>
                  <a:pt x="4870" y="854"/>
                  <a:pt x="4847" y="1092"/>
                  <a:pt x="4835" y="1342"/>
                </a:cubicBezTo>
                <a:cubicBezTo>
                  <a:pt x="4775" y="1116"/>
                  <a:pt x="4716" y="913"/>
                  <a:pt x="4644" y="699"/>
                </a:cubicBezTo>
                <a:cubicBezTo>
                  <a:pt x="4716" y="651"/>
                  <a:pt x="4811" y="628"/>
                  <a:pt x="4882" y="604"/>
                </a:cubicBezTo>
                <a:close/>
                <a:moveTo>
                  <a:pt x="263" y="1151"/>
                </a:moveTo>
                <a:cubicBezTo>
                  <a:pt x="298" y="1199"/>
                  <a:pt x="346" y="1223"/>
                  <a:pt x="382" y="1247"/>
                </a:cubicBezTo>
                <a:cubicBezTo>
                  <a:pt x="370" y="1413"/>
                  <a:pt x="358" y="1568"/>
                  <a:pt x="346" y="1711"/>
                </a:cubicBezTo>
                <a:cubicBezTo>
                  <a:pt x="322" y="1521"/>
                  <a:pt x="298" y="1342"/>
                  <a:pt x="263" y="1151"/>
                </a:cubicBezTo>
                <a:close/>
                <a:moveTo>
                  <a:pt x="6502" y="247"/>
                </a:moveTo>
                <a:lnTo>
                  <a:pt x="6502" y="247"/>
                </a:lnTo>
                <a:cubicBezTo>
                  <a:pt x="6478" y="258"/>
                  <a:pt x="6454" y="270"/>
                  <a:pt x="6442" y="318"/>
                </a:cubicBezTo>
                <a:cubicBezTo>
                  <a:pt x="6394" y="782"/>
                  <a:pt x="6359" y="1259"/>
                  <a:pt x="6335" y="1711"/>
                </a:cubicBezTo>
                <a:lnTo>
                  <a:pt x="6204" y="282"/>
                </a:lnTo>
                <a:lnTo>
                  <a:pt x="6204" y="270"/>
                </a:lnTo>
                <a:cubicBezTo>
                  <a:pt x="6299" y="258"/>
                  <a:pt x="6394" y="258"/>
                  <a:pt x="6502" y="247"/>
                </a:cubicBezTo>
                <a:close/>
                <a:moveTo>
                  <a:pt x="6966" y="247"/>
                </a:moveTo>
                <a:cubicBezTo>
                  <a:pt x="6918" y="961"/>
                  <a:pt x="6895" y="1651"/>
                  <a:pt x="6847" y="2366"/>
                </a:cubicBezTo>
                <a:cubicBezTo>
                  <a:pt x="6740" y="1687"/>
                  <a:pt x="6668" y="997"/>
                  <a:pt x="6621" y="318"/>
                </a:cubicBezTo>
                <a:cubicBezTo>
                  <a:pt x="6621" y="270"/>
                  <a:pt x="6597" y="247"/>
                  <a:pt x="6561" y="247"/>
                </a:cubicBezTo>
                <a:close/>
                <a:moveTo>
                  <a:pt x="9585" y="1020"/>
                </a:moveTo>
                <a:cubicBezTo>
                  <a:pt x="9728" y="1116"/>
                  <a:pt x="9907" y="1211"/>
                  <a:pt x="10073" y="1318"/>
                </a:cubicBezTo>
                <a:cubicBezTo>
                  <a:pt x="9990" y="1818"/>
                  <a:pt x="9907" y="2306"/>
                  <a:pt x="9895" y="2818"/>
                </a:cubicBezTo>
                <a:cubicBezTo>
                  <a:pt x="9812" y="2235"/>
                  <a:pt x="9704" y="1651"/>
                  <a:pt x="9609" y="1080"/>
                </a:cubicBezTo>
                <a:cubicBezTo>
                  <a:pt x="9609" y="1044"/>
                  <a:pt x="9597" y="1032"/>
                  <a:pt x="9585" y="1020"/>
                </a:cubicBezTo>
                <a:close/>
                <a:moveTo>
                  <a:pt x="6037" y="282"/>
                </a:moveTo>
                <a:cubicBezTo>
                  <a:pt x="6037" y="1128"/>
                  <a:pt x="6037" y="1985"/>
                  <a:pt x="6061" y="2830"/>
                </a:cubicBezTo>
                <a:cubicBezTo>
                  <a:pt x="5859" y="2044"/>
                  <a:pt x="5716" y="1235"/>
                  <a:pt x="5609" y="437"/>
                </a:cubicBezTo>
                <a:cubicBezTo>
                  <a:pt x="5609" y="401"/>
                  <a:pt x="5597" y="389"/>
                  <a:pt x="5585" y="378"/>
                </a:cubicBezTo>
                <a:cubicBezTo>
                  <a:pt x="5728" y="342"/>
                  <a:pt x="5882" y="318"/>
                  <a:pt x="6037" y="282"/>
                </a:cubicBezTo>
                <a:close/>
                <a:moveTo>
                  <a:pt x="7847" y="354"/>
                </a:moveTo>
                <a:cubicBezTo>
                  <a:pt x="8157" y="437"/>
                  <a:pt x="8466" y="520"/>
                  <a:pt x="8764" y="639"/>
                </a:cubicBezTo>
                <a:lnTo>
                  <a:pt x="8764" y="675"/>
                </a:lnTo>
                <a:cubicBezTo>
                  <a:pt x="8764" y="1413"/>
                  <a:pt x="8752" y="2140"/>
                  <a:pt x="8692" y="2890"/>
                </a:cubicBezTo>
                <a:cubicBezTo>
                  <a:pt x="8585" y="2116"/>
                  <a:pt x="8478" y="1330"/>
                  <a:pt x="8383" y="556"/>
                </a:cubicBezTo>
                <a:cubicBezTo>
                  <a:pt x="8362" y="510"/>
                  <a:pt x="8320" y="491"/>
                  <a:pt x="8278" y="491"/>
                </a:cubicBezTo>
                <a:cubicBezTo>
                  <a:pt x="8223" y="491"/>
                  <a:pt x="8168" y="526"/>
                  <a:pt x="8168" y="580"/>
                </a:cubicBezTo>
                <a:cubicBezTo>
                  <a:pt x="8145" y="1235"/>
                  <a:pt x="8121" y="1878"/>
                  <a:pt x="8097" y="2533"/>
                </a:cubicBezTo>
                <a:cubicBezTo>
                  <a:pt x="8002" y="1818"/>
                  <a:pt x="7918" y="1092"/>
                  <a:pt x="7847" y="378"/>
                </a:cubicBezTo>
                <a:lnTo>
                  <a:pt x="7847" y="354"/>
                </a:lnTo>
                <a:close/>
                <a:moveTo>
                  <a:pt x="7133" y="247"/>
                </a:moveTo>
                <a:lnTo>
                  <a:pt x="7133" y="247"/>
                </a:lnTo>
                <a:cubicBezTo>
                  <a:pt x="7311" y="258"/>
                  <a:pt x="7490" y="270"/>
                  <a:pt x="7668" y="318"/>
                </a:cubicBezTo>
                <a:cubicBezTo>
                  <a:pt x="7645" y="330"/>
                  <a:pt x="7645" y="342"/>
                  <a:pt x="7645" y="366"/>
                </a:cubicBezTo>
                <a:cubicBezTo>
                  <a:pt x="7633" y="1235"/>
                  <a:pt x="7549" y="2116"/>
                  <a:pt x="7383" y="2985"/>
                </a:cubicBezTo>
                <a:lnTo>
                  <a:pt x="7133" y="247"/>
                </a:lnTo>
                <a:close/>
                <a:moveTo>
                  <a:pt x="8942" y="711"/>
                </a:moveTo>
                <a:lnTo>
                  <a:pt x="8942" y="711"/>
                </a:lnTo>
                <a:cubicBezTo>
                  <a:pt x="9145" y="806"/>
                  <a:pt x="9359" y="913"/>
                  <a:pt x="9550" y="1009"/>
                </a:cubicBezTo>
                <a:cubicBezTo>
                  <a:pt x="9545" y="1007"/>
                  <a:pt x="9540" y="1006"/>
                  <a:pt x="9533" y="1006"/>
                </a:cubicBezTo>
                <a:cubicBezTo>
                  <a:pt x="9491" y="1006"/>
                  <a:pt x="9419" y="1041"/>
                  <a:pt x="9419" y="1104"/>
                </a:cubicBezTo>
                <a:lnTo>
                  <a:pt x="9335" y="3247"/>
                </a:lnTo>
                <a:cubicBezTo>
                  <a:pt x="9192" y="2402"/>
                  <a:pt x="9073" y="1568"/>
                  <a:pt x="8942" y="711"/>
                </a:cubicBezTo>
                <a:close/>
                <a:moveTo>
                  <a:pt x="18598" y="2533"/>
                </a:moveTo>
                <a:lnTo>
                  <a:pt x="18598" y="2533"/>
                </a:lnTo>
                <a:cubicBezTo>
                  <a:pt x="18586" y="2652"/>
                  <a:pt x="18586" y="2783"/>
                  <a:pt x="18575" y="2902"/>
                </a:cubicBezTo>
                <a:cubicBezTo>
                  <a:pt x="18559" y="2866"/>
                  <a:pt x="18522" y="2848"/>
                  <a:pt x="18485" y="2848"/>
                </a:cubicBezTo>
                <a:cubicBezTo>
                  <a:pt x="18435" y="2848"/>
                  <a:pt x="18384" y="2881"/>
                  <a:pt x="18384" y="2949"/>
                </a:cubicBezTo>
                <a:cubicBezTo>
                  <a:pt x="18384" y="3080"/>
                  <a:pt x="18360" y="3199"/>
                  <a:pt x="18360" y="3342"/>
                </a:cubicBezTo>
                <a:cubicBezTo>
                  <a:pt x="18301" y="3187"/>
                  <a:pt x="18241" y="3045"/>
                  <a:pt x="18182" y="2902"/>
                </a:cubicBezTo>
                <a:cubicBezTo>
                  <a:pt x="18336" y="2783"/>
                  <a:pt x="18467" y="2664"/>
                  <a:pt x="18598" y="2533"/>
                </a:cubicBezTo>
                <a:close/>
                <a:moveTo>
                  <a:pt x="5466" y="401"/>
                </a:moveTo>
                <a:lnTo>
                  <a:pt x="5466" y="437"/>
                </a:lnTo>
                <a:cubicBezTo>
                  <a:pt x="5561" y="1461"/>
                  <a:pt x="5537" y="2473"/>
                  <a:pt x="5359" y="3485"/>
                </a:cubicBezTo>
                <a:cubicBezTo>
                  <a:pt x="5240" y="2521"/>
                  <a:pt x="5144" y="1544"/>
                  <a:pt x="5049" y="580"/>
                </a:cubicBezTo>
                <a:cubicBezTo>
                  <a:pt x="5049" y="568"/>
                  <a:pt x="5025" y="556"/>
                  <a:pt x="5025" y="532"/>
                </a:cubicBezTo>
                <a:cubicBezTo>
                  <a:pt x="5168" y="497"/>
                  <a:pt x="5311" y="449"/>
                  <a:pt x="5466" y="401"/>
                </a:cubicBezTo>
                <a:close/>
                <a:moveTo>
                  <a:pt x="7787" y="1401"/>
                </a:moveTo>
                <a:lnTo>
                  <a:pt x="8049" y="3640"/>
                </a:lnTo>
                <a:cubicBezTo>
                  <a:pt x="7847" y="3604"/>
                  <a:pt x="7645" y="3580"/>
                  <a:pt x="7454" y="3556"/>
                </a:cubicBezTo>
                <a:cubicBezTo>
                  <a:pt x="7621" y="2842"/>
                  <a:pt x="7728" y="2128"/>
                  <a:pt x="7787" y="1401"/>
                </a:cubicBezTo>
                <a:close/>
                <a:moveTo>
                  <a:pt x="10312" y="1461"/>
                </a:moveTo>
                <a:cubicBezTo>
                  <a:pt x="10538" y="1592"/>
                  <a:pt x="10764" y="1747"/>
                  <a:pt x="10978" y="1890"/>
                </a:cubicBezTo>
                <a:cubicBezTo>
                  <a:pt x="10895" y="2509"/>
                  <a:pt x="10800" y="3128"/>
                  <a:pt x="10716" y="3735"/>
                </a:cubicBezTo>
                <a:lnTo>
                  <a:pt x="10312" y="1461"/>
                </a:lnTo>
                <a:close/>
                <a:moveTo>
                  <a:pt x="8299" y="1640"/>
                </a:moveTo>
                <a:cubicBezTo>
                  <a:pt x="8395" y="2330"/>
                  <a:pt x="8502" y="3021"/>
                  <a:pt x="8585" y="3711"/>
                </a:cubicBezTo>
                <a:cubicBezTo>
                  <a:pt x="8588" y="3732"/>
                  <a:pt x="8595" y="3748"/>
                  <a:pt x="8607" y="3758"/>
                </a:cubicBezTo>
                <a:lnTo>
                  <a:pt x="8607" y="3758"/>
                </a:lnTo>
                <a:cubicBezTo>
                  <a:pt x="8481" y="3726"/>
                  <a:pt x="8355" y="3697"/>
                  <a:pt x="8228" y="3676"/>
                </a:cubicBezTo>
                <a:cubicBezTo>
                  <a:pt x="8264" y="2997"/>
                  <a:pt x="8288" y="2318"/>
                  <a:pt x="8299" y="1640"/>
                </a:cubicBezTo>
                <a:close/>
                <a:moveTo>
                  <a:pt x="4478" y="782"/>
                </a:moveTo>
                <a:lnTo>
                  <a:pt x="4478" y="782"/>
                </a:lnTo>
                <a:cubicBezTo>
                  <a:pt x="4513" y="1771"/>
                  <a:pt x="4489" y="2771"/>
                  <a:pt x="4454" y="3759"/>
                </a:cubicBezTo>
                <a:cubicBezTo>
                  <a:pt x="4347" y="2830"/>
                  <a:pt x="4216" y="1913"/>
                  <a:pt x="4073" y="985"/>
                </a:cubicBezTo>
                <a:cubicBezTo>
                  <a:pt x="4192" y="913"/>
                  <a:pt x="4335" y="842"/>
                  <a:pt x="4478" y="782"/>
                </a:cubicBezTo>
                <a:close/>
                <a:moveTo>
                  <a:pt x="6537" y="1318"/>
                </a:moveTo>
                <a:cubicBezTo>
                  <a:pt x="6609" y="1949"/>
                  <a:pt x="6680" y="2580"/>
                  <a:pt x="6799" y="3199"/>
                </a:cubicBezTo>
                <a:cubicBezTo>
                  <a:pt x="6805" y="3247"/>
                  <a:pt x="6838" y="3269"/>
                  <a:pt x="6874" y="3269"/>
                </a:cubicBezTo>
                <a:cubicBezTo>
                  <a:pt x="6918" y="3269"/>
                  <a:pt x="6966" y="3235"/>
                  <a:pt x="6966" y="3175"/>
                </a:cubicBezTo>
                <a:cubicBezTo>
                  <a:pt x="6990" y="2580"/>
                  <a:pt x="7037" y="1973"/>
                  <a:pt x="7073" y="1378"/>
                </a:cubicBezTo>
                <a:cubicBezTo>
                  <a:pt x="7145" y="2104"/>
                  <a:pt x="7204" y="2830"/>
                  <a:pt x="7276" y="3556"/>
                </a:cubicBezTo>
                <a:cubicBezTo>
                  <a:pt x="7222" y="3555"/>
                  <a:pt x="7168" y="3554"/>
                  <a:pt x="7115" y="3554"/>
                </a:cubicBezTo>
                <a:cubicBezTo>
                  <a:pt x="6519" y="3554"/>
                  <a:pt x="5953" y="3677"/>
                  <a:pt x="5406" y="3961"/>
                </a:cubicBezTo>
                <a:cubicBezTo>
                  <a:pt x="5561" y="3259"/>
                  <a:pt x="5656" y="2544"/>
                  <a:pt x="5668" y="1854"/>
                </a:cubicBezTo>
                <a:cubicBezTo>
                  <a:pt x="5775" y="2402"/>
                  <a:pt x="5906" y="2937"/>
                  <a:pt x="6061" y="3485"/>
                </a:cubicBezTo>
                <a:cubicBezTo>
                  <a:pt x="6072" y="3528"/>
                  <a:pt x="6102" y="3547"/>
                  <a:pt x="6132" y="3547"/>
                </a:cubicBezTo>
                <a:cubicBezTo>
                  <a:pt x="6168" y="3547"/>
                  <a:pt x="6204" y="3519"/>
                  <a:pt x="6204" y="3473"/>
                </a:cubicBezTo>
                <a:lnTo>
                  <a:pt x="6204" y="2152"/>
                </a:lnTo>
                <a:cubicBezTo>
                  <a:pt x="6252" y="2580"/>
                  <a:pt x="6275" y="3009"/>
                  <a:pt x="6323" y="3437"/>
                </a:cubicBezTo>
                <a:cubicBezTo>
                  <a:pt x="6329" y="3492"/>
                  <a:pt x="6376" y="3522"/>
                  <a:pt x="6419" y="3522"/>
                </a:cubicBezTo>
                <a:cubicBezTo>
                  <a:pt x="6459" y="3522"/>
                  <a:pt x="6495" y="3495"/>
                  <a:pt x="6490" y="3437"/>
                </a:cubicBezTo>
                <a:cubicBezTo>
                  <a:pt x="6478" y="2723"/>
                  <a:pt x="6490" y="2009"/>
                  <a:pt x="6537" y="1318"/>
                </a:cubicBezTo>
                <a:close/>
                <a:moveTo>
                  <a:pt x="8895" y="1759"/>
                </a:moveTo>
                <a:cubicBezTo>
                  <a:pt x="9014" y="2485"/>
                  <a:pt x="9121" y="3235"/>
                  <a:pt x="9240" y="3961"/>
                </a:cubicBezTo>
                <a:cubicBezTo>
                  <a:pt x="9056" y="3893"/>
                  <a:pt x="8864" y="3829"/>
                  <a:pt x="8668" y="3775"/>
                </a:cubicBezTo>
                <a:lnTo>
                  <a:pt x="8668" y="3775"/>
                </a:lnTo>
                <a:cubicBezTo>
                  <a:pt x="8712" y="3769"/>
                  <a:pt x="8758" y="3732"/>
                  <a:pt x="8764" y="3676"/>
                </a:cubicBezTo>
                <a:cubicBezTo>
                  <a:pt x="8835" y="3033"/>
                  <a:pt x="8883" y="2402"/>
                  <a:pt x="8895" y="1759"/>
                </a:cubicBezTo>
                <a:close/>
                <a:moveTo>
                  <a:pt x="11216" y="2068"/>
                </a:moveTo>
                <a:lnTo>
                  <a:pt x="11216" y="2068"/>
                </a:lnTo>
                <a:cubicBezTo>
                  <a:pt x="11633" y="2342"/>
                  <a:pt x="12074" y="2628"/>
                  <a:pt x="12502" y="2890"/>
                </a:cubicBezTo>
                <a:cubicBezTo>
                  <a:pt x="12479" y="2902"/>
                  <a:pt x="12479" y="2902"/>
                  <a:pt x="12479" y="2937"/>
                </a:cubicBezTo>
                <a:cubicBezTo>
                  <a:pt x="12348" y="3414"/>
                  <a:pt x="12276" y="3890"/>
                  <a:pt x="12229" y="4366"/>
                </a:cubicBezTo>
                <a:lnTo>
                  <a:pt x="11967" y="2628"/>
                </a:lnTo>
                <a:cubicBezTo>
                  <a:pt x="11955" y="2580"/>
                  <a:pt x="11913" y="2556"/>
                  <a:pt x="11873" y="2556"/>
                </a:cubicBezTo>
                <a:cubicBezTo>
                  <a:pt x="11833" y="2556"/>
                  <a:pt x="11794" y="2580"/>
                  <a:pt x="11788" y="2628"/>
                </a:cubicBezTo>
                <a:cubicBezTo>
                  <a:pt x="11681" y="3187"/>
                  <a:pt x="11586" y="3759"/>
                  <a:pt x="11490" y="4307"/>
                </a:cubicBezTo>
                <a:lnTo>
                  <a:pt x="11216" y="2068"/>
                </a:lnTo>
                <a:close/>
                <a:moveTo>
                  <a:pt x="3894" y="1092"/>
                </a:moveTo>
                <a:cubicBezTo>
                  <a:pt x="3977" y="2354"/>
                  <a:pt x="4037" y="3616"/>
                  <a:pt x="4108" y="4890"/>
                </a:cubicBezTo>
                <a:cubicBezTo>
                  <a:pt x="3942" y="3711"/>
                  <a:pt x="3823" y="2521"/>
                  <a:pt x="3692" y="1330"/>
                </a:cubicBezTo>
                <a:cubicBezTo>
                  <a:pt x="3692" y="1294"/>
                  <a:pt x="3656" y="1270"/>
                  <a:pt x="3644" y="1259"/>
                </a:cubicBezTo>
                <a:cubicBezTo>
                  <a:pt x="3739" y="1199"/>
                  <a:pt x="3811" y="1140"/>
                  <a:pt x="3894" y="1092"/>
                </a:cubicBezTo>
                <a:close/>
                <a:moveTo>
                  <a:pt x="12693" y="2985"/>
                </a:moveTo>
                <a:cubicBezTo>
                  <a:pt x="12871" y="3104"/>
                  <a:pt x="13062" y="3199"/>
                  <a:pt x="13276" y="3295"/>
                </a:cubicBezTo>
                <a:lnTo>
                  <a:pt x="13276" y="3306"/>
                </a:lnTo>
                <a:lnTo>
                  <a:pt x="13086" y="5128"/>
                </a:lnTo>
                <a:cubicBezTo>
                  <a:pt x="12979" y="4414"/>
                  <a:pt x="12848" y="3699"/>
                  <a:pt x="12693" y="2985"/>
                </a:cubicBezTo>
                <a:close/>
                <a:moveTo>
                  <a:pt x="21087" y="5485"/>
                </a:moveTo>
                <a:lnTo>
                  <a:pt x="21087" y="5485"/>
                </a:lnTo>
                <a:cubicBezTo>
                  <a:pt x="21146" y="5497"/>
                  <a:pt x="21194" y="5497"/>
                  <a:pt x="21253" y="5509"/>
                </a:cubicBezTo>
                <a:cubicBezTo>
                  <a:pt x="21218" y="5545"/>
                  <a:pt x="21206" y="5569"/>
                  <a:pt x="21194" y="5604"/>
                </a:cubicBezTo>
                <a:cubicBezTo>
                  <a:pt x="21158" y="5557"/>
                  <a:pt x="21134" y="5509"/>
                  <a:pt x="21087" y="5485"/>
                </a:cubicBezTo>
                <a:close/>
                <a:moveTo>
                  <a:pt x="3525" y="1378"/>
                </a:moveTo>
                <a:cubicBezTo>
                  <a:pt x="3513" y="2652"/>
                  <a:pt x="3513" y="3961"/>
                  <a:pt x="3501" y="5271"/>
                </a:cubicBezTo>
                <a:cubicBezTo>
                  <a:pt x="3358" y="4152"/>
                  <a:pt x="3215" y="3033"/>
                  <a:pt x="3085" y="1937"/>
                </a:cubicBezTo>
                <a:cubicBezTo>
                  <a:pt x="3073" y="1884"/>
                  <a:pt x="3031" y="1857"/>
                  <a:pt x="2992" y="1857"/>
                </a:cubicBezTo>
                <a:cubicBezTo>
                  <a:pt x="2954" y="1857"/>
                  <a:pt x="2918" y="1884"/>
                  <a:pt x="2918" y="1937"/>
                </a:cubicBezTo>
                <a:cubicBezTo>
                  <a:pt x="2894" y="3199"/>
                  <a:pt x="2870" y="4473"/>
                  <a:pt x="2858" y="5735"/>
                </a:cubicBezTo>
                <a:cubicBezTo>
                  <a:pt x="2656" y="4652"/>
                  <a:pt x="2513" y="3556"/>
                  <a:pt x="2442" y="2461"/>
                </a:cubicBezTo>
                <a:lnTo>
                  <a:pt x="2442" y="2437"/>
                </a:lnTo>
                <a:cubicBezTo>
                  <a:pt x="2751" y="2021"/>
                  <a:pt x="3120" y="1675"/>
                  <a:pt x="3525" y="1378"/>
                </a:cubicBezTo>
                <a:close/>
                <a:moveTo>
                  <a:pt x="4990" y="5092"/>
                </a:moveTo>
                <a:cubicBezTo>
                  <a:pt x="5109" y="5188"/>
                  <a:pt x="5228" y="5283"/>
                  <a:pt x="5347" y="5390"/>
                </a:cubicBezTo>
                <a:cubicBezTo>
                  <a:pt x="5299" y="5390"/>
                  <a:pt x="5251" y="5390"/>
                  <a:pt x="5251" y="5450"/>
                </a:cubicBezTo>
                <a:cubicBezTo>
                  <a:pt x="5228" y="5569"/>
                  <a:pt x="5204" y="5688"/>
                  <a:pt x="5192" y="5807"/>
                </a:cubicBezTo>
                <a:cubicBezTo>
                  <a:pt x="5132" y="5569"/>
                  <a:pt x="5061" y="5331"/>
                  <a:pt x="4990" y="5092"/>
                </a:cubicBezTo>
                <a:close/>
                <a:moveTo>
                  <a:pt x="5466" y="5509"/>
                </a:moveTo>
                <a:cubicBezTo>
                  <a:pt x="5561" y="5616"/>
                  <a:pt x="5656" y="5700"/>
                  <a:pt x="5728" y="5807"/>
                </a:cubicBezTo>
                <a:cubicBezTo>
                  <a:pt x="5704" y="5819"/>
                  <a:pt x="5668" y="5842"/>
                  <a:pt x="5668" y="5878"/>
                </a:cubicBezTo>
                <a:cubicBezTo>
                  <a:pt x="5609" y="5747"/>
                  <a:pt x="5537" y="5628"/>
                  <a:pt x="5466" y="5509"/>
                </a:cubicBezTo>
                <a:close/>
                <a:moveTo>
                  <a:pt x="4656" y="1235"/>
                </a:moveTo>
                <a:lnTo>
                  <a:pt x="4656" y="1235"/>
                </a:lnTo>
                <a:cubicBezTo>
                  <a:pt x="4728" y="1509"/>
                  <a:pt x="4787" y="1782"/>
                  <a:pt x="4847" y="2056"/>
                </a:cubicBezTo>
                <a:cubicBezTo>
                  <a:pt x="4847" y="2735"/>
                  <a:pt x="4882" y="3426"/>
                  <a:pt x="4942" y="4116"/>
                </a:cubicBezTo>
                <a:cubicBezTo>
                  <a:pt x="4948" y="4164"/>
                  <a:pt x="4984" y="4188"/>
                  <a:pt x="5021" y="4188"/>
                </a:cubicBezTo>
                <a:cubicBezTo>
                  <a:pt x="5058" y="4188"/>
                  <a:pt x="5097" y="4164"/>
                  <a:pt x="5109" y="4116"/>
                </a:cubicBezTo>
                <a:cubicBezTo>
                  <a:pt x="5168" y="3390"/>
                  <a:pt x="5132" y="2711"/>
                  <a:pt x="5013" y="2021"/>
                </a:cubicBezTo>
                <a:lnTo>
                  <a:pt x="5013" y="1687"/>
                </a:lnTo>
                <a:lnTo>
                  <a:pt x="5263" y="4009"/>
                </a:lnTo>
                <a:cubicBezTo>
                  <a:pt x="5263" y="4021"/>
                  <a:pt x="5287" y="4057"/>
                  <a:pt x="5299" y="4068"/>
                </a:cubicBezTo>
                <a:cubicBezTo>
                  <a:pt x="5025" y="4176"/>
                  <a:pt x="4811" y="4330"/>
                  <a:pt x="4597" y="4545"/>
                </a:cubicBezTo>
                <a:cubicBezTo>
                  <a:pt x="4525" y="4616"/>
                  <a:pt x="4585" y="4688"/>
                  <a:pt x="4656" y="4723"/>
                </a:cubicBezTo>
                <a:cubicBezTo>
                  <a:pt x="4632" y="4783"/>
                  <a:pt x="4644" y="4854"/>
                  <a:pt x="4704" y="4902"/>
                </a:cubicBezTo>
                <a:lnTo>
                  <a:pt x="4835" y="4985"/>
                </a:lnTo>
                <a:cubicBezTo>
                  <a:pt x="4811" y="5009"/>
                  <a:pt x="4787" y="5033"/>
                  <a:pt x="4787" y="5069"/>
                </a:cubicBezTo>
                <a:cubicBezTo>
                  <a:pt x="4763" y="5366"/>
                  <a:pt x="4716" y="5640"/>
                  <a:pt x="4692" y="5938"/>
                </a:cubicBezTo>
                <a:cubicBezTo>
                  <a:pt x="4644" y="5402"/>
                  <a:pt x="4585" y="4866"/>
                  <a:pt x="4525" y="4354"/>
                </a:cubicBezTo>
                <a:cubicBezTo>
                  <a:pt x="4537" y="4330"/>
                  <a:pt x="4537" y="4318"/>
                  <a:pt x="4549" y="4307"/>
                </a:cubicBezTo>
                <a:cubicBezTo>
                  <a:pt x="4644" y="3283"/>
                  <a:pt x="4668" y="2271"/>
                  <a:pt x="4656" y="1235"/>
                </a:cubicBezTo>
                <a:close/>
                <a:moveTo>
                  <a:pt x="20956" y="5688"/>
                </a:moveTo>
                <a:cubicBezTo>
                  <a:pt x="20980" y="5723"/>
                  <a:pt x="21015" y="5759"/>
                  <a:pt x="21063" y="5795"/>
                </a:cubicBezTo>
                <a:cubicBezTo>
                  <a:pt x="20980" y="5878"/>
                  <a:pt x="20920" y="5962"/>
                  <a:pt x="20849" y="6045"/>
                </a:cubicBezTo>
                <a:cubicBezTo>
                  <a:pt x="20896" y="5926"/>
                  <a:pt x="20920" y="5807"/>
                  <a:pt x="20956" y="5688"/>
                </a:cubicBezTo>
                <a:close/>
                <a:moveTo>
                  <a:pt x="19206" y="5080"/>
                </a:moveTo>
                <a:cubicBezTo>
                  <a:pt x="19420" y="5128"/>
                  <a:pt x="19610" y="5152"/>
                  <a:pt x="19729" y="5176"/>
                </a:cubicBezTo>
                <a:cubicBezTo>
                  <a:pt x="20110" y="5271"/>
                  <a:pt x="20468" y="5366"/>
                  <a:pt x="20801" y="5438"/>
                </a:cubicBezTo>
                <a:cubicBezTo>
                  <a:pt x="20789" y="5450"/>
                  <a:pt x="20777" y="5485"/>
                  <a:pt x="20777" y="5497"/>
                </a:cubicBezTo>
                <a:cubicBezTo>
                  <a:pt x="20777" y="5628"/>
                  <a:pt x="20741" y="5759"/>
                  <a:pt x="20706" y="5878"/>
                </a:cubicBezTo>
                <a:cubicBezTo>
                  <a:pt x="20622" y="5723"/>
                  <a:pt x="20539" y="5581"/>
                  <a:pt x="20384" y="5450"/>
                </a:cubicBezTo>
                <a:cubicBezTo>
                  <a:pt x="20366" y="5431"/>
                  <a:pt x="20343" y="5423"/>
                  <a:pt x="20320" y="5423"/>
                </a:cubicBezTo>
                <a:cubicBezTo>
                  <a:pt x="20269" y="5423"/>
                  <a:pt x="20218" y="5463"/>
                  <a:pt x="20218" y="5521"/>
                </a:cubicBezTo>
                <a:cubicBezTo>
                  <a:pt x="20241" y="5735"/>
                  <a:pt x="20206" y="5926"/>
                  <a:pt x="20146" y="6104"/>
                </a:cubicBezTo>
                <a:cubicBezTo>
                  <a:pt x="20087" y="5819"/>
                  <a:pt x="19979" y="5545"/>
                  <a:pt x="19849" y="5271"/>
                </a:cubicBezTo>
                <a:cubicBezTo>
                  <a:pt x="19836" y="5238"/>
                  <a:pt x="19812" y="5225"/>
                  <a:pt x="19786" y="5225"/>
                </a:cubicBezTo>
                <a:cubicBezTo>
                  <a:pt x="19737" y="5225"/>
                  <a:pt x="19678" y="5272"/>
                  <a:pt x="19670" y="5319"/>
                </a:cubicBezTo>
                <a:cubicBezTo>
                  <a:pt x="19646" y="5640"/>
                  <a:pt x="19598" y="5973"/>
                  <a:pt x="19563" y="6319"/>
                </a:cubicBezTo>
                <a:cubicBezTo>
                  <a:pt x="19444" y="5902"/>
                  <a:pt x="19325" y="5497"/>
                  <a:pt x="19206" y="5080"/>
                </a:cubicBezTo>
                <a:close/>
                <a:moveTo>
                  <a:pt x="596" y="1449"/>
                </a:moveTo>
                <a:lnTo>
                  <a:pt x="596" y="1449"/>
                </a:lnTo>
                <a:cubicBezTo>
                  <a:pt x="715" y="1532"/>
                  <a:pt x="822" y="1628"/>
                  <a:pt x="918" y="1711"/>
                </a:cubicBezTo>
                <a:cubicBezTo>
                  <a:pt x="1322" y="2092"/>
                  <a:pt x="1691" y="2473"/>
                  <a:pt x="2132" y="2806"/>
                </a:cubicBezTo>
                <a:cubicBezTo>
                  <a:pt x="2154" y="2829"/>
                  <a:pt x="2180" y="2838"/>
                  <a:pt x="2205" y="2838"/>
                </a:cubicBezTo>
                <a:cubicBezTo>
                  <a:pt x="2247" y="2838"/>
                  <a:pt x="2288" y="2812"/>
                  <a:pt x="2311" y="2783"/>
                </a:cubicBezTo>
                <a:cubicBezTo>
                  <a:pt x="2334" y="3723"/>
                  <a:pt x="2358" y="4676"/>
                  <a:pt x="2394" y="5616"/>
                </a:cubicBezTo>
                <a:cubicBezTo>
                  <a:pt x="2215" y="4604"/>
                  <a:pt x="2025" y="3580"/>
                  <a:pt x="1799" y="2568"/>
                </a:cubicBezTo>
                <a:cubicBezTo>
                  <a:pt x="1793" y="2524"/>
                  <a:pt x="1756" y="2503"/>
                  <a:pt x="1721" y="2503"/>
                </a:cubicBezTo>
                <a:cubicBezTo>
                  <a:pt x="1681" y="2503"/>
                  <a:pt x="1643" y="2530"/>
                  <a:pt x="1656" y="2580"/>
                </a:cubicBezTo>
                <a:cubicBezTo>
                  <a:pt x="1739" y="3235"/>
                  <a:pt x="1799" y="3902"/>
                  <a:pt x="1811" y="4569"/>
                </a:cubicBezTo>
                <a:cubicBezTo>
                  <a:pt x="1834" y="4888"/>
                  <a:pt x="1963" y="6040"/>
                  <a:pt x="1814" y="6266"/>
                </a:cubicBezTo>
                <a:lnTo>
                  <a:pt x="1814" y="6266"/>
                </a:lnTo>
                <a:cubicBezTo>
                  <a:pt x="1889" y="6144"/>
                  <a:pt x="1715" y="5459"/>
                  <a:pt x="1680" y="5271"/>
                </a:cubicBezTo>
                <a:cubicBezTo>
                  <a:pt x="1632" y="4878"/>
                  <a:pt x="1596" y="4509"/>
                  <a:pt x="1537" y="4128"/>
                </a:cubicBezTo>
                <a:cubicBezTo>
                  <a:pt x="1441" y="3461"/>
                  <a:pt x="1370" y="2806"/>
                  <a:pt x="1275" y="2128"/>
                </a:cubicBezTo>
                <a:cubicBezTo>
                  <a:pt x="1269" y="2080"/>
                  <a:pt x="1224" y="2056"/>
                  <a:pt x="1184" y="2056"/>
                </a:cubicBezTo>
                <a:cubicBezTo>
                  <a:pt x="1144" y="2056"/>
                  <a:pt x="1108" y="2080"/>
                  <a:pt x="1120" y="2128"/>
                </a:cubicBezTo>
                <a:lnTo>
                  <a:pt x="1251" y="3914"/>
                </a:lnTo>
                <a:cubicBezTo>
                  <a:pt x="1156" y="3223"/>
                  <a:pt x="1037" y="2533"/>
                  <a:pt x="906" y="1830"/>
                </a:cubicBezTo>
                <a:cubicBezTo>
                  <a:pt x="901" y="1794"/>
                  <a:pt x="869" y="1778"/>
                  <a:pt x="837" y="1778"/>
                </a:cubicBezTo>
                <a:cubicBezTo>
                  <a:pt x="794" y="1778"/>
                  <a:pt x="749" y="1806"/>
                  <a:pt x="763" y="1854"/>
                </a:cubicBezTo>
                <a:cubicBezTo>
                  <a:pt x="846" y="2711"/>
                  <a:pt x="941" y="3556"/>
                  <a:pt x="977" y="4426"/>
                </a:cubicBezTo>
                <a:cubicBezTo>
                  <a:pt x="1001" y="4854"/>
                  <a:pt x="1013" y="5283"/>
                  <a:pt x="1013" y="5723"/>
                </a:cubicBezTo>
                <a:cubicBezTo>
                  <a:pt x="1004" y="5859"/>
                  <a:pt x="1008" y="6452"/>
                  <a:pt x="991" y="6452"/>
                </a:cubicBezTo>
                <a:cubicBezTo>
                  <a:pt x="985" y="6452"/>
                  <a:pt x="977" y="6391"/>
                  <a:pt x="965" y="6235"/>
                </a:cubicBezTo>
                <a:cubicBezTo>
                  <a:pt x="822" y="4652"/>
                  <a:pt x="703" y="3056"/>
                  <a:pt x="596" y="1449"/>
                </a:cubicBezTo>
                <a:close/>
                <a:moveTo>
                  <a:pt x="4906" y="5461"/>
                </a:moveTo>
                <a:cubicBezTo>
                  <a:pt x="5001" y="5759"/>
                  <a:pt x="5073" y="6057"/>
                  <a:pt x="5144" y="6378"/>
                </a:cubicBezTo>
                <a:cubicBezTo>
                  <a:pt x="5154" y="6419"/>
                  <a:pt x="5186" y="6438"/>
                  <a:pt x="5221" y="6438"/>
                </a:cubicBezTo>
                <a:cubicBezTo>
                  <a:pt x="5266" y="6438"/>
                  <a:pt x="5316" y="6404"/>
                  <a:pt x="5323" y="6343"/>
                </a:cubicBezTo>
                <a:cubicBezTo>
                  <a:pt x="5347" y="6140"/>
                  <a:pt x="5359" y="5914"/>
                  <a:pt x="5382" y="5700"/>
                </a:cubicBezTo>
                <a:cubicBezTo>
                  <a:pt x="5478" y="5854"/>
                  <a:pt x="5549" y="5997"/>
                  <a:pt x="5621" y="6200"/>
                </a:cubicBezTo>
                <a:cubicBezTo>
                  <a:pt x="5638" y="6240"/>
                  <a:pt x="5671" y="6258"/>
                  <a:pt x="5704" y="6258"/>
                </a:cubicBezTo>
                <a:cubicBezTo>
                  <a:pt x="5740" y="6258"/>
                  <a:pt x="5775" y="6237"/>
                  <a:pt x="5787" y="6200"/>
                </a:cubicBezTo>
                <a:lnTo>
                  <a:pt x="5787" y="6176"/>
                </a:lnTo>
                <a:cubicBezTo>
                  <a:pt x="5799" y="6212"/>
                  <a:pt x="5799" y="6223"/>
                  <a:pt x="5823" y="6259"/>
                </a:cubicBezTo>
                <a:cubicBezTo>
                  <a:pt x="5837" y="6297"/>
                  <a:pt x="5872" y="6314"/>
                  <a:pt x="5907" y="6314"/>
                </a:cubicBezTo>
                <a:cubicBezTo>
                  <a:pt x="5958" y="6314"/>
                  <a:pt x="6006" y="6276"/>
                  <a:pt x="5978" y="6212"/>
                </a:cubicBezTo>
                <a:cubicBezTo>
                  <a:pt x="5966" y="6164"/>
                  <a:pt x="5942" y="6104"/>
                  <a:pt x="5918" y="6057"/>
                </a:cubicBezTo>
                <a:lnTo>
                  <a:pt x="5918" y="6057"/>
                </a:lnTo>
                <a:cubicBezTo>
                  <a:pt x="6002" y="6164"/>
                  <a:pt x="6073" y="6271"/>
                  <a:pt x="6144" y="6390"/>
                </a:cubicBezTo>
                <a:cubicBezTo>
                  <a:pt x="5704" y="6414"/>
                  <a:pt x="5240" y="6450"/>
                  <a:pt x="4787" y="6474"/>
                </a:cubicBezTo>
                <a:cubicBezTo>
                  <a:pt x="4823" y="6140"/>
                  <a:pt x="4870" y="5795"/>
                  <a:pt x="4906" y="5461"/>
                </a:cubicBezTo>
                <a:close/>
                <a:moveTo>
                  <a:pt x="18634" y="4830"/>
                </a:moveTo>
                <a:lnTo>
                  <a:pt x="18634" y="4830"/>
                </a:lnTo>
                <a:cubicBezTo>
                  <a:pt x="18706" y="4914"/>
                  <a:pt x="18860" y="4973"/>
                  <a:pt x="19015" y="5021"/>
                </a:cubicBezTo>
                <a:cubicBezTo>
                  <a:pt x="19003" y="5509"/>
                  <a:pt x="18991" y="5985"/>
                  <a:pt x="18991" y="6474"/>
                </a:cubicBezTo>
                <a:lnTo>
                  <a:pt x="18634" y="4830"/>
                </a:lnTo>
                <a:close/>
                <a:moveTo>
                  <a:pt x="4180" y="3104"/>
                </a:moveTo>
                <a:lnTo>
                  <a:pt x="4180" y="3104"/>
                </a:lnTo>
                <a:cubicBezTo>
                  <a:pt x="4335" y="4235"/>
                  <a:pt x="4454" y="5342"/>
                  <a:pt x="4537" y="6474"/>
                </a:cubicBezTo>
                <a:cubicBezTo>
                  <a:pt x="4478" y="6497"/>
                  <a:pt x="4430" y="6497"/>
                  <a:pt x="4370" y="6497"/>
                </a:cubicBezTo>
                <a:cubicBezTo>
                  <a:pt x="4311" y="5366"/>
                  <a:pt x="4251" y="4235"/>
                  <a:pt x="4180" y="3104"/>
                </a:cubicBezTo>
                <a:close/>
                <a:moveTo>
                  <a:pt x="3680" y="2949"/>
                </a:moveTo>
                <a:cubicBezTo>
                  <a:pt x="3811" y="4140"/>
                  <a:pt x="3954" y="5331"/>
                  <a:pt x="4168" y="6521"/>
                </a:cubicBezTo>
                <a:cubicBezTo>
                  <a:pt x="4001" y="6521"/>
                  <a:pt x="3823" y="6533"/>
                  <a:pt x="3644" y="6557"/>
                </a:cubicBezTo>
                <a:lnTo>
                  <a:pt x="3644" y="6521"/>
                </a:lnTo>
                <a:cubicBezTo>
                  <a:pt x="3656" y="5331"/>
                  <a:pt x="3680" y="4140"/>
                  <a:pt x="3680" y="2949"/>
                </a:cubicBezTo>
                <a:close/>
                <a:moveTo>
                  <a:pt x="548" y="5938"/>
                </a:moveTo>
                <a:lnTo>
                  <a:pt x="548" y="5938"/>
                </a:lnTo>
                <a:cubicBezTo>
                  <a:pt x="584" y="6164"/>
                  <a:pt x="620" y="6366"/>
                  <a:pt x="668" y="6593"/>
                </a:cubicBezTo>
                <a:cubicBezTo>
                  <a:pt x="644" y="6557"/>
                  <a:pt x="620" y="6509"/>
                  <a:pt x="608" y="6462"/>
                </a:cubicBezTo>
                <a:cubicBezTo>
                  <a:pt x="560" y="6319"/>
                  <a:pt x="548" y="6116"/>
                  <a:pt x="548" y="5938"/>
                </a:cubicBezTo>
                <a:close/>
                <a:moveTo>
                  <a:pt x="3037" y="3068"/>
                </a:moveTo>
                <a:cubicBezTo>
                  <a:pt x="3180" y="4211"/>
                  <a:pt x="3311" y="5354"/>
                  <a:pt x="3466" y="6509"/>
                </a:cubicBezTo>
                <a:cubicBezTo>
                  <a:pt x="3466" y="6521"/>
                  <a:pt x="3477" y="6533"/>
                  <a:pt x="3477" y="6557"/>
                </a:cubicBezTo>
                <a:cubicBezTo>
                  <a:pt x="3477" y="6557"/>
                  <a:pt x="3454" y="6569"/>
                  <a:pt x="3418" y="6569"/>
                </a:cubicBezTo>
                <a:cubicBezTo>
                  <a:pt x="3144" y="6581"/>
                  <a:pt x="2846" y="6616"/>
                  <a:pt x="2561" y="6628"/>
                </a:cubicBezTo>
                <a:cubicBezTo>
                  <a:pt x="2525" y="5914"/>
                  <a:pt x="2513" y="5211"/>
                  <a:pt x="2489" y="4497"/>
                </a:cubicBezTo>
                <a:lnTo>
                  <a:pt x="2489" y="4497"/>
                </a:lnTo>
                <a:cubicBezTo>
                  <a:pt x="2573" y="5164"/>
                  <a:pt x="2692" y="5854"/>
                  <a:pt x="2823" y="6521"/>
                </a:cubicBezTo>
                <a:cubicBezTo>
                  <a:pt x="2833" y="6562"/>
                  <a:pt x="2863" y="6579"/>
                  <a:pt x="2894" y="6579"/>
                </a:cubicBezTo>
                <a:cubicBezTo>
                  <a:pt x="2935" y="6579"/>
                  <a:pt x="2977" y="6550"/>
                  <a:pt x="2977" y="6509"/>
                </a:cubicBezTo>
                <a:cubicBezTo>
                  <a:pt x="2989" y="5366"/>
                  <a:pt x="3001" y="4211"/>
                  <a:pt x="3037" y="3068"/>
                </a:cubicBezTo>
                <a:close/>
                <a:moveTo>
                  <a:pt x="17979" y="3068"/>
                </a:moveTo>
                <a:cubicBezTo>
                  <a:pt x="18158" y="4211"/>
                  <a:pt x="18241" y="5378"/>
                  <a:pt x="18265" y="6533"/>
                </a:cubicBezTo>
                <a:cubicBezTo>
                  <a:pt x="18051" y="5557"/>
                  <a:pt x="17848" y="4592"/>
                  <a:pt x="17622" y="3616"/>
                </a:cubicBezTo>
                <a:cubicBezTo>
                  <a:pt x="17607" y="3565"/>
                  <a:pt x="17566" y="3543"/>
                  <a:pt x="17523" y="3543"/>
                </a:cubicBezTo>
                <a:cubicBezTo>
                  <a:pt x="17466" y="3543"/>
                  <a:pt x="17408" y="3583"/>
                  <a:pt x="17408" y="3652"/>
                </a:cubicBezTo>
                <a:cubicBezTo>
                  <a:pt x="17384" y="4664"/>
                  <a:pt x="17324" y="5688"/>
                  <a:pt x="17229" y="6700"/>
                </a:cubicBezTo>
                <a:cubicBezTo>
                  <a:pt x="17074" y="5795"/>
                  <a:pt x="16896" y="4866"/>
                  <a:pt x="16729" y="3961"/>
                </a:cubicBezTo>
                <a:cubicBezTo>
                  <a:pt x="16723" y="3908"/>
                  <a:pt x="16675" y="3881"/>
                  <a:pt x="16626" y="3881"/>
                </a:cubicBezTo>
                <a:cubicBezTo>
                  <a:pt x="16577" y="3881"/>
                  <a:pt x="16527" y="3908"/>
                  <a:pt x="16515" y="3961"/>
                </a:cubicBezTo>
                <a:cubicBezTo>
                  <a:pt x="16396" y="4711"/>
                  <a:pt x="16324" y="5461"/>
                  <a:pt x="16312" y="6212"/>
                </a:cubicBezTo>
                <a:lnTo>
                  <a:pt x="15860" y="3937"/>
                </a:lnTo>
                <a:cubicBezTo>
                  <a:pt x="15849" y="3884"/>
                  <a:pt x="15809" y="3859"/>
                  <a:pt x="15768" y="3859"/>
                </a:cubicBezTo>
                <a:cubicBezTo>
                  <a:pt x="15717" y="3859"/>
                  <a:pt x="15664" y="3896"/>
                  <a:pt x="15658" y="3961"/>
                </a:cubicBezTo>
                <a:lnTo>
                  <a:pt x="15550" y="5997"/>
                </a:lnTo>
                <a:cubicBezTo>
                  <a:pt x="15443" y="5319"/>
                  <a:pt x="15324" y="4652"/>
                  <a:pt x="15169" y="3973"/>
                </a:cubicBezTo>
                <a:cubicBezTo>
                  <a:pt x="15154" y="3922"/>
                  <a:pt x="15115" y="3900"/>
                  <a:pt x="15075" y="3900"/>
                </a:cubicBezTo>
                <a:cubicBezTo>
                  <a:pt x="15022" y="3900"/>
                  <a:pt x="14967" y="3941"/>
                  <a:pt x="14967" y="4009"/>
                </a:cubicBezTo>
                <a:cubicBezTo>
                  <a:pt x="14931" y="4807"/>
                  <a:pt x="14788" y="5581"/>
                  <a:pt x="14574" y="6354"/>
                </a:cubicBezTo>
                <a:cubicBezTo>
                  <a:pt x="14431" y="5485"/>
                  <a:pt x="14312" y="4604"/>
                  <a:pt x="14181" y="3723"/>
                </a:cubicBezTo>
                <a:cubicBezTo>
                  <a:pt x="14175" y="3682"/>
                  <a:pt x="14131" y="3661"/>
                  <a:pt x="14086" y="3661"/>
                </a:cubicBezTo>
                <a:cubicBezTo>
                  <a:pt x="14041" y="3661"/>
                  <a:pt x="13997" y="3682"/>
                  <a:pt x="13991" y="3723"/>
                </a:cubicBezTo>
                <a:cubicBezTo>
                  <a:pt x="13895" y="4307"/>
                  <a:pt x="13812" y="4902"/>
                  <a:pt x="13741" y="5485"/>
                </a:cubicBezTo>
                <a:cubicBezTo>
                  <a:pt x="13645" y="4783"/>
                  <a:pt x="13562" y="4092"/>
                  <a:pt x="13467" y="3402"/>
                </a:cubicBezTo>
                <a:lnTo>
                  <a:pt x="13467" y="3402"/>
                </a:lnTo>
                <a:cubicBezTo>
                  <a:pt x="13943" y="3604"/>
                  <a:pt x="14431" y="3759"/>
                  <a:pt x="14943" y="3830"/>
                </a:cubicBezTo>
                <a:cubicBezTo>
                  <a:pt x="15123" y="3854"/>
                  <a:pt x="15303" y="3866"/>
                  <a:pt x="15483" y="3866"/>
                </a:cubicBezTo>
                <a:cubicBezTo>
                  <a:pt x="16381" y="3866"/>
                  <a:pt x="17255" y="3575"/>
                  <a:pt x="17979" y="3068"/>
                </a:cubicBezTo>
                <a:close/>
                <a:moveTo>
                  <a:pt x="477" y="2187"/>
                </a:moveTo>
                <a:lnTo>
                  <a:pt x="608" y="4152"/>
                </a:lnTo>
                <a:cubicBezTo>
                  <a:pt x="668" y="5021"/>
                  <a:pt x="679" y="5902"/>
                  <a:pt x="941" y="6735"/>
                </a:cubicBezTo>
                <a:cubicBezTo>
                  <a:pt x="858" y="6735"/>
                  <a:pt x="799" y="6700"/>
                  <a:pt x="739" y="6652"/>
                </a:cubicBezTo>
                <a:cubicBezTo>
                  <a:pt x="775" y="6652"/>
                  <a:pt x="799" y="6628"/>
                  <a:pt x="787" y="6581"/>
                </a:cubicBezTo>
                <a:cubicBezTo>
                  <a:pt x="703" y="6093"/>
                  <a:pt x="620" y="5604"/>
                  <a:pt x="560" y="5104"/>
                </a:cubicBezTo>
                <a:lnTo>
                  <a:pt x="560" y="5009"/>
                </a:lnTo>
                <a:cubicBezTo>
                  <a:pt x="548" y="4509"/>
                  <a:pt x="525" y="4033"/>
                  <a:pt x="489" y="3545"/>
                </a:cubicBezTo>
                <a:cubicBezTo>
                  <a:pt x="477" y="3366"/>
                  <a:pt x="465" y="3199"/>
                  <a:pt x="465" y="3021"/>
                </a:cubicBezTo>
                <a:cubicBezTo>
                  <a:pt x="465" y="2747"/>
                  <a:pt x="465" y="2473"/>
                  <a:pt x="477" y="2187"/>
                </a:cubicBezTo>
                <a:close/>
                <a:moveTo>
                  <a:pt x="1918" y="4021"/>
                </a:moveTo>
                <a:lnTo>
                  <a:pt x="1918" y="4021"/>
                </a:lnTo>
                <a:cubicBezTo>
                  <a:pt x="2084" y="4890"/>
                  <a:pt x="2239" y="5759"/>
                  <a:pt x="2382" y="6628"/>
                </a:cubicBezTo>
                <a:cubicBezTo>
                  <a:pt x="2251" y="6640"/>
                  <a:pt x="2096" y="6652"/>
                  <a:pt x="1953" y="6676"/>
                </a:cubicBezTo>
                <a:cubicBezTo>
                  <a:pt x="1811" y="6688"/>
                  <a:pt x="1668" y="6700"/>
                  <a:pt x="1501" y="6735"/>
                </a:cubicBezTo>
                <a:cubicBezTo>
                  <a:pt x="1501" y="6164"/>
                  <a:pt x="1489" y="5604"/>
                  <a:pt x="1453" y="5033"/>
                </a:cubicBezTo>
                <a:lnTo>
                  <a:pt x="1453" y="5033"/>
                </a:lnTo>
                <a:cubicBezTo>
                  <a:pt x="1501" y="5557"/>
                  <a:pt x="1489" y="6212"/>
                  <a:pt x="1787" y="6628"/>
                </a:cubicBezTo>
                <a:cubicBezTo>
                  <a:pt x="1806" y="6652"/>
                  <a:pt x="1831" y="6665"/>
                  <a:pt x="1855" y="6665"/>
                </a:cubicBezTo>
                <a:cubicBezTo>
                  <a:pt x="1890" y="6665"/>
                  <a:pt x="1922" y="6638"/>
                  <a:pt x="1930" y="6581"/>
                </a:cubicBezTo>
                <a:cubicBezTo>
                  <a:pt x="1977" y="5723"/>
                  <a:pt x="1965" y="4866"/>
                  <a:pt x="1918" y="4021"/>
                </a:cubicBezTo>
                <a:close/>
                <a:moveTo>
                  <a:pt x="1084" y="3902"/>
                </a:moveTo>
                <a:cubicBezTo>
                  <a:pt x="1215" y="4842"/>
                  <a:pt x="1310" y="5795"/>
                  <a:pt x="1358" y="6747"/>
                </a:cubicBezTo>
                <a:lnTo>
                  <a:pt x="1358" y="6759"/>
                </a:lnTo>
                <a:lnTo>
                  <a:pt x="1084" y="6759"/>
                </a:lnTo>
                <a:lnTo>
                  <a:pt x="1084" y="6747"/>
                </a:lnTo>
                <a:cubicBezTo>
                  <a:pt x="1156" y="5795"/>
                  <a:pt x="1144" y="4842"/>
                  <a:pt x="1084" y="3902"/>
                </a:cubicBezTo>
                <a:close/>
                <a:moveTo>
                  <a:pt x="10169" y="1806"/>
                </a:moveTo>
                <a:cubicBezTo>
                  <a:pt x="10312" y="2652"/>
                  <a:pt x="10478" y="3521"/>
                  <a:pt x="10621" y="4366"/>
                </a:cubicBezTo>
                <a:cubicBezTo>
                  <a:pt x="10633" y="4408"/>
                  <a:pt x="10678" y="4429"/>
                  <a:pt x="10719" y="4429"/>
                </a:cubicBezTo>
                <a:cubicBezTo>
                  <a:pt x="10761" y="4429"/>
                  <a:pt x="10800" y="4408"/>
                  <a:pt x="10800" y="4366"/>
                </a:cubicBezTo>
                <a:cubicBezTo>
                  <a:pt x="10895" y="3735"/>
                  <a:pt x="10978" y="3116"/>
                  <a:pt x="11074" y="2473"/>
                </a:cubicBezTo>
                <a:cubicBezTo>
                  <a:pt x="11181" y="3295"/>
                  <a:pt x="11264" y="4116"/>
                  <a:pt x="11371" y="4950"/>
                </a:cubicBezTo>
                <a:cubicBezTo>
                  <a:pt x="11378" y="4999"/>
                  <a:pt x="11435" y="5035"/>
                  <a:pt x="11483" y="5035"/>
                </a:cubicBezTo>
                <a:cubicBezTo>
                  <a:pt x="11516" y="5035"/>
                  <a:pt x="11545" y="5017"/>
                  <a:pt x="11550" y="4973"/>
                </a:cubicBezTo>
                <a:cubicBezTo>
                  <a:pt x="11657" y="4390"/>
                  <a:pt x="11752" y="3818"/>
                  <a:pt x="11859" y="3223"/>
                </a:cubicBezTo>
                <a:cubicBezTo>
                  <a:pt x="11978" y="3961"/>
                  <a:pt x="12086" y="4723"/>
                  <a:pt x="12205" y="5461"/>
                </a:cubicBezTo>
                <a:cubicBezTo>
                  <a:pt x="12210" y="5509"/>
                  <a:pt x="12248" y="5531"/>
                  <a:pt x="12289" y="5531"/>
                </a:cubicBezTo>
                <a:cubicBezTo>
                  <a:pt x="12340" y="5531"/>
                  <a:pt x="12395" y="5497"/>
                  <a:pt x="12395" y="5438"/>
                </a:cubicBezTo>
                <a:cubicBezTo>
                  <a:pt x="12371" y="4735"/>
                  <a:pt x="12431" y="4068"/>
                  <a:pt x="12574" y="3402"/>
                </a:cubicBezTo>
                <a:cubicBezTo>
                  <a:pt x="12752" y="4247"/>
                  <a:pt x="12883" y="5092"/>
                  <a:pt x="12991" y="5938"/>
                </a:cubicBezTo>
                <a:cubicBezTo>
                  <a:pt x="12996" y="5997"/>
                  <a:pt x="13041" y="6027"/>
                  <a:pt x="13086" y="6027"/>
                </a:cubicBezTo>
                <a:cubicBezTo>
                  <a:pt x="13130" y="6027"/>
                  <a:pt x="13175" y="5997"/>
                  <a:pt x="13181" y="5938"/>
                </a:cubicBezTo>
                <a:cubicBezTo>
                  <a:pt x="13241" y="5342"/>
                  <a:pt x="13324" y="4735"/>
                  <a:pt x="13383" y="4140"/>
                </a:cubicBezTo>
                <a:cubicBezTo>
                  <a:pt x="13467" y="4830"/>
                  <a:pt x="13562" y="5509"/>
                  <a:pt x="13645" y="6176"/>
                </a:cubicBezTo>
                <a:cubicBezTo>
                  <a:pt x="13652" y="6239"/>
                  <a:pt x="13713" y="6281"/>
                  <a:pt x="13764" y="6281"/>
                </a:cubicBezTo>
                <a:cubicBezTo>
                  <a:pt x="13800" y="6281"/>
                  <a:pt x="13831" y="6261"/>
                  <a:pt x="13836" y="6212"/>
                </a:cubicBezTo>
                <a:cubicBezTo>
                  <a:pt x="13931" y="5616"/>
                  <a:pt x="14014" y="5021"/>
                  <a:pt x="14110" y="4414"/>
                </a:cubicBezTo>
                <a:cubicBezTo>
                  <a:pt x="14229" y="5200"/>
                  <a:pt x="14336" y="5973"/>
                  <a:pt x="14455" y="6759"/>
                </a:cubicBezTo>
                <a:cubicBezTo>
                  <a:pt x="13538" y="6378"/>
                  <a:pt x="12705" y="5842"/>
                  <a:pt x="11871" y="5307"/>
                </a:cubicBezTo>
                <a:cubicBezTo>
                  <a:pt x="11181" y="4854"/>
                  <a:pt x="10347" y="4390"/>
                  <a:pt x="9478" y="4057"/>
                </a:cubicBezTo>
                <a:cubicBezTo>
                  <a:pt x="9502" y="3378"/>
                  <a:pt x="9538" y="2699"/>
                  <a:pt x="9573" y="2032"/>
                </a:cubicBezTo>
                <a:lnTo>
                  <a:pt x="9883" y="3997"/>
                </a:lnTo>
                <a:cubicBezTo>
                  <a:pt x="9888" y="4038"/>
                  <a:pt x="9924" y="4057"/>
                  <a:pt x="9962" y="4057"/>
                </a:cubicBezTo>
                <a:cubicBezTo>
                  <a:pt x="10013" y="4057"/>
                  <a:pt x="10068" y="4023"/>
                  <a:pt x="10062" y="3961"/>
                </a:cubicBezTo>
                <a:cubicBezTo>
                  <a:pt x="10026" y="3235"/>
                  <a:pt x="10062" y="2521"/>
                  <a:pt x="10169" y="1806"/>
                </a:cubicBezTo>
                <a:close/>
                <a:moveTo>
                  <a:pt x="19182" y="5616"/>
                </a:moveTo>
                <a:cubicBezTo>
                  <a:pt x="19301" y="6021"/>
                  <a:pt x="19408" y="6414"/>
                  <a:pt x="19527" y="6807"/>
                </a:cubicBezTo>
                <a:cubicBezTo>
                  <a:pt x="19537" y="6852"/>
                  <a:pt x="19568" y="6872"/>
                  <a:pt x="19601" y="6872"/>
                </a:cubicBezTo>
                <a:cubicBezTo>
                  <a:pt x="19648" y="6872"/>
                  <a:pt x="19699" y="6833"/>
                  <a:pt x="19706" y="6771"/>
                </a:cubicBezTo>
                <a:lnTo>
                  <a:pt x="19837" y="5664"/>
                </a:lnTo>
                <a:cubicBezTo>
                  <a:pt x="19932" y="5902"/>
                  <a:pt x="19991" y="6140"/>
                  <a:pt x="20027" y="6390"/>
                </a:cubicBezTo>
                <a:cubicBezTo>
                  <a:pt x="20042" y="6443"/>
                  <a:pt x="20086" y="6481"/>
                  <a:pt x="20131" y="6481"/>
                </a:cubicBezTo>
                <a:cubicBezTo>
                  <a:pt x="20157" y="6481"/>
                  <a:pt x="20184" y="6468"/>
                  <a:pt x="20206" y="6438"/>
                </a:cubicBezTo>
                <a:cubicBezTo>
                  <a:pt x="20349" y="6212"/>
                  <a:pt x="20420" y="5997"/>
                  <a:pt x="20432" y="5759"/>
                </a:cubicBezTo>
                <a:cubicBezTo>
                  <a:pt x="20503" y="5878"/>
                  <a:pt x="20587" y="6021"/>
                  <a:pt x="20611" y="6164"/>
                </a:cubicBezTo>
                <a:cubicBezTo>
                  <a:pt x="20611" y="6200"/>
                  <a:pt x="20646" y="6223"/>
                  <a:pt x="20670" y="6223"/>
                </a:cubicBezTo>
                <a:cubicBezTo>
                  <a:pt x="20241" y="6652"/>
                  <a:pt x="19718" y="6962"/>
                  <a:pt x="19158" y="7176"/>
                </a:cubicBezTo>
                <a:cubicBezTo>
                  <a:pt x="19158" y="6676"/>
                  <a:pt x="19170" y="6140"/>
                  <a:pt x="19182" y="5616"/>
                </a:cubicBezTo>
                <a:close/>
                <a:moveTo>
                  <a:pt x="15110" y="4676"/>
                </a:moveTo>
                <a:cubicBezTo>
                  <a:pt x="15288" y="5509"/>
                  <a:pt x="15419" y="6343"/>
                  <a:pt x="15491" y="7188"/>
                </a:cubicBezTo>
                <a:cubicBezTo>
                  <a:pt x="15205" y="7105"/>
                  <a:pt x="14907" y="6985"/>
                  <a:pt x="14610" y="6866"/>
                </a:cubicBezTo>
                <a:cubicBezTo>
                  <a:pt x="14610" y="6855"/>
                  <a:pt x="14634" y="6855"/>
                  <a:pt x="14634" y="6831"/>
                </a:cubicBezTo>
                <a:cubicBezTo>
                  <a:pt x="14872" y="6116"/>
                  <a:pt x="15026" y="5402"/>
                  <a:pt x="15110" y="4676"/>
                </a:cubicBezTo>
                <a:close/>
                <a:moveTo>
                  <a:pt x="18289" y="3664"/>
                </a:moveTo>
                <a:lnTo>
                  <a:pt x="18289" y="3664"/>
                </a:lnTo>
                <a:cubicBezTo>
                  <a:pt x="18325" y="3723"/>
                  <a:pt x="18336" y="3783"/>
                  <a:pt x="18360" y="3830"/>
                </a:cubicBezTo>
                <a:cubicBezTo>
                  <a:pt x="18381" y="3871"/>
                  <a:pt x="18424" y="3892"/>
                  <a:pt x="18464" y="3892"/>
                </a:cubicBezTo>
                <a:cubicBezTo>
                  <a:pt x="18495" y="3892"/>
                  <a:pt x="18523" y="3880"/>
                  <a:pt x="18539" y="3854"/>
                </a:cubicBezTo>
                <a:lnTo>
                  <a:pt x="18539" y="3854"/>
                </a:lnTo>
                <a:cubicBezTo>
                  <a:pt x="18527" y="4080"/>
                  <a:pt x="18455" y="4426"/>
                  <a:pt x="18527" y="4664"/>
                </a:cubicBezTo>
                <a:cubicBezTo>
                  <a:pt x="18503" y="4676"/>
                  <a:pt x="18479" y="4688"/>
                  <a:pt x="18503" y="4723"/>
                </a:cubicBezTo>
                <a:cubicBezTo>
                  <a:pt x="18646" y="5569"/>
                  <a:pt x="18813" y="6414"/>
                  <a:pt x="18979" y="7247"/>
                </a:cubicBezTo>
                <a:lnTo>
                  <a:pt x="18479" y="7390"/>
                </a:lnTo>
                <a:cubicBezTo>
                  <a:pt x="18515" y="6140"/>
                  <a:pt x="18444" y="4902"/>
                  <a:pt x="18289" y="3664"/>
                </a:cubicBezTo>
                <a:close/>
                <a:moveTo>
                  <a:pt x="16634" y="4628"/>
                </a:moveTo>
                <a:lnTo>
                  <a:pt x="17170" y="7486"/>
                </a:lnTo>
                <a:cubicBezTo>
                  <a:pt x="17086" y="7486"/>
                  <a:pt x="17015" y="7486"/>
                  <a:pt x="16920" y="7474"/>
                </a:cubicBezTo>
                <a:cubicBezTo>
                  <a:pt x="16503" y="7426"/>
                  <a:pt x="16086" y="7355"/>
                  <a:pt x="15705" y="7236"/>
                </a:cubicBezTo>
                <a:cubicBezTo>
                  <a:pt x="15717" y="7224"/>
                  <a:pt x="15717" y="7212"/>
                  <a:pt x="15717" y="7176"/>
                </a:cubicBezTo>
                <a:lnTo>
                  <a:pt x="15836" y="4807"/>
                </a:lnTo>
                <a:cubicBezTo>
                  <a:pt x="16003" y="5628"/>
                  <a:pt x="16158" y="6450"/>
                  <a:pt x="16312" y="7283"/>
                </a:cubicBezTo>
                <a:cubicBezTo>
                  <a:pt x="16323" y="7334"/>
                  <a:pt x="16361" y="7357"/>
                  <a:pt x="16401" y="7357"/>
                </a:cubicBezTo>
                <a:cubicBezTo>
                  <a:pt x="16456" y="7357"/>
                  <a:pt x="16515" y="7316"/>
                  <a:pt x="16515" y="7247"/>
                </a:cubicBezTo>
                <a:cubicBezTo>
                  <a:pt x="16503" y="6378"/>
                  <a:pt x="16539" y="5509"/>
                  <a:pt x="16634" y="4628"/>
                </a:cubicBezTo>
                <a:close/>
                <a:moveTo>
                  <a:pt x="17586" y="4485"/>
                </a:moveTo>
                <a:lnTo>
                  <a:pt x="18265" y="7426"/>
                </a:lnTo>
                <a:cubicBezTo>
                  <a:pt x="17967" y="7474"/>
                  <a:pt x="17682" y="7509"/>
                  <a:pt x="17384" y="7509"/>
                </a:cubicBezTo>
                <a:lnTo>
                  <a:pt x="17384" y="7486"/>
                </a:lnTo>
                <a:cubicBezTo>
                  <a:pt x="17491" y="6497"/>
                  <a:pt x="17551" y="5497"/>
                  <a:pt x="17586" y="4485"/>
                </a:cubicBezTo>
                <a:close/>
                <a:moveTo>
                  <a:pt x="6766" y="1"/>
                </a:moveTo>
                <a:cubicBezTo>
                  <a:pt x="4943" y="1"/>
                  <a:pt x="3160" y="855"/>
                  <a:pt x="2108" y="2473"/>
                </a:cubicBezTo>
                <a:cubicBezTo>
                  <a:pt x="1787" y="2140"/>
                  <a:pt x="1430" y="1842"/>
                  <a:pt x="1084" y="1532"/>
                </a:cubicBezTo>
                <a:cubicBezTo>
                  <a:pt x="834" y="1294"/>
                  <a:pt x="537" y="937"/>
                  <a:pt x="203" y="770"/>
                </a:cubicBezTo>
                <a:lnTo>
                  <a:pt x="203" y="747"/>
                </a:lnTo>
                <a:cubicBezTo>
                  <a:pt x="198" y="693"/>
                  <a:pt x="156" y="668"/>
                  <a:pt x="112" y="668"/>
                </a:cubicBezTo>
                <a:cubicBezTo>
                  <a:pt x="58" y="668"/>
                  <a:pt x="1" y="705"/>
                  <a:pt x="1" y="770"/>
                </a:cubicBezTo>
                <a:cubicBezTo>
                  <a:pt x="108" y="2818"/>
                  <a:pt x="346" y="4842"/>
                  <a:pt x="358" y="6890"/>
                </a:cubicBezTo>
                <a:cubicBezTo>
                  <a:pt x="358" y="6962"/>
                  <a:pt x="418" y="7021"/>
                  <a:pt x="489" y="7021"/>
                </a:cubicBezTo>
                <a:cubicBezTo>
                  <a:pt x="1846" y="6938"/>
                  <a:pt x="3215" y="6831"/>
                  <a:pt x="4573" y="6747"/>
                </a:cubicBezTo>
                <a:lnTo>
                  <a:pt x="4573" y="6795"/>
                </a:lnTo>
                <a:cubicBezTo>
                  <a:pt x="4579" y="6855"/>
                  <a:pt x="4617" y="6884"/>
                  <a:pt x="4658" y="6884"/>
                </a:cubicBezTo>
                <a:cubicBezTo>
                  <a:pt x="4698" y="6884"/>
                  <a:pt x="4739" y="6855"/>
                  <a:pt x="4751" y="6795"/>
                </a:cubicBezTo>
                <a:lnTo>
                  <a:pt x="4751" y="6735"/>
                </a:lnTo>
                <a:cubicBezTo>
                  <a:pt x="5287" y="6688"/>
                  <a:pt x="5835" y="6652"/>
                  <a:pt x="6371" y="6616"/>
                </a:cubicBezTo>
                <a:cubicBezTo>
                  <a:pt x="6478" y="6616"/>
                  <a:pt x="6537" y="6509"/>
                  <a:pt x="6490" y="6414"/>
                </a:cubicBezTo>
                <a:cubicBezTo>
                  <a:pt x="6073" y="5688"/>
                  <a:pt x="5525" y="5128"/>
                  <a:pt x="4823" y="4664"/>
                </a:cubicBezTo>
                <a:cubicBezTo>
                  <a:pt x="4811" y="4664"/>
                  <a:pt x="4811" y="4664"/>
                  <a:pt x="4787" y="4640"/>
                </a:cubicBezTo>
                <a:cubicBezTo>
                  <a:pt x="5568" y="4019"/>
                  <a:pt x="6375" y="3770"/>
                  <a:pt x="7189" y="3770"/>
                </a:cubicBezTo>
                <a:cubicBezTo>
                  <a:pt x="7889" y="3770"/>
                  <a:pt x="8593" y="3955"/>
                  <a:pt x="9288" y="4247"/>
                </a:cubicBezTo>
                <a:cubicBezTo>
                  <a:pt x="9300" y="4283"/>
                  <a:pt x="9347" y="4283"/>
                  <a:pt x="9395" y="4283"/>
                </a:cubicBezTo>
                <a:cubicBezTo>
                  <a:pt x="11086" y="5009"/>
                  <a:pt x="12752" y="6295"/>
                  <a:pt x="14193" y="6985"/>
                </a:cubicBezTo>
                <a:cubicBezTo>
                  <a:pt x="15188" y="7447"/>
                  <a:pt x="16335" y="7730"/>
                  <a:pt x="17448" y="7730"/>
                </a:cubicBezTo>
                <a:cubicBezTo>
                  <a:pt x="19090" y="7730"/>
                  <a:pt x="20657" y="7113"/>
                  <a:pt x="21551" y="5545"/>
                </a:cubicBezTo>
                <a:cubicBezTo>
                  <a:pt x="21611" y="5497"/>
                  <a:pt x="21634" y="5426"/>
                  <a:pt x="21611" y="5378"/>
                </a:cubicBezTo>
                <a:cubicBezTo>
                  <a:pt x="21602" y="5303"/>
                  <a:pt x="21542" y="5252"/>
                  <a:pt x="21478" y="5252"/>
                </a:cubicBezTo>
                <a:cubicBezTo>
                  <a:pt x="21450" y="5252"/>
                  <a:pt x="21421" y="5261"/>
                  <a:pt x="21396" y="5283"/>
                </a:cubicBezTo>
                <a:cubicBezTo>
                  <a:pt x="21063" y="5211"/>
                  <a:pt x="20730" y="5152"/>
                  <a:pt x="20384" y="5069"/>
                </a:cubicBezTo>
                <a:cubicBezTo>
                  <a:pt x="20015" y="4973"/>
                  <a:pt x="19479" y="4914"/>
                  <a:pt x="19158" y="4735"/>
                </a:cubicBezTo>
                <a:cubicBezTo>
                  <a:pt x="18527" y="4378"/>
                  <a:pt x="18813" y="3021"/>
                  <a:pt x="18825" y="2306"/>
                </a:cubicBezTo>
                <a:cubicBezTo>
                  <a:pt x="18836" y="2294"/>
                  <a:pt x="18860" y="2283"/>
                  <a:pt x="18872" y="2247"/>
                </a:cubicBezTo>
                <a:cubicBezTo>
                  <a:pt x="18955" y="2146"/>
                  <a:pt x="18868" y="2017"/>
                  <a:pt x="18769" y="2017"/>
                </a:cubicBezTo>
                <a:cubicBezTo>
                  <a:pt x="18740" y="2017"/>
                  <a:pt x="18709" y="2029"/>
                  <a:pt x="18682" y="2056"/>
                </a:cubicBezTo>
                <a:cubicBezTo>
                  <a:pt x="17827" y="3069"/>
                  <a:pt x="16690" y="3559"/>
                  <a:pt x="15500" y="3559"/>
                </a:cubicBezTo>
                <a:cubicBezTo>
                  <a:pt x="14817" y="3559"/>
                  <a:pt x="14116" y="3397"/>
                  <a:pt x="13443" y="3080"/>
                </a:cubicBezTo>
                <a:cubicBezTo>
                  <a:pt x="12633" y="2711"/>
                  <a:pt x="11895" y="2187"/>
                  <a:pt x="11145" y="1699"/>
                </a:cubicBezTo>
                <a:cubicBezTo>
                  <a:pt x="11133" y="1687"/>
                  <a:pt x="11121" y="1675"/>
                  <a:pt x="11097" y="1675"/>
                </a:cubicBezTo>
                <a:cubicBezTo>
                  <a:pt x="10526" y="1282"/>
                  <a:pt x="9931" y="901"/>
                  <a:pt x="9300" y="580"/>
                </a:cubicBezTo>
                <a:cubicBezTo>
                  <a:pt x="8495" y="191"/>
                  <a:pt x="7626" y="1"/>
                  <a:pt x="676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title"/>
          </p:nvPr>
        </p:nvSpPr>
        <p:spPr>
          <a:xfrm>
            <a:off x="1828800" y="1438975"/>
            <a:ext cx="5486400" cy="1276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9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subTitle" idx="1"/>
          </p:nvPr>
        </p:nvSpPr>
        <p:spPr>
          <a:xfrm>
            <a:off x="1828800" y="2803075"/>
            <a:ext cx="5486400" cy="64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grpSp>
        <p:nvGrpSpPr>
          <p:cNvPr id="116" name="Google Shape;116;p9"/>
          <p:cNvGrpSpPr/>
          <p:nvPr/>
        </p:nvGrpSpPr>
        <p:grpSpPr>
          <a:xfrm rot="-2240177" flipH="1">
            <a:off x="7681665" y="352481"/>
            <a:ext cx="883561" cy="1116929"/>
            <a:chOff x="556257" y="3366413"/>
            <a:chExt cx="883549" cy="1116914"/>
          </a:xfrm>
        </p:grpSpPr>
        <p:sp>
          <p:nvSpPr>
            <p:cNvPr id="117" name="Google Shape;117;p9"/>
            <p:cNvSpPr/>
            <p:nvPr/>
          </p:nvSpPr>
          <p:spPr>
            <a:xfrm rot="10459767">
              <a:off x="1006631" y="4026278"/>
              <a:ext cx="412559" cy="437738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9"/>
            <p:cNvSpPr/>
            <p:nvPr/>
          </p:nvSpPr>
          <p:spPr>
            <a:xfrm rot="-9671474">
              <a:off x="976446" y="3412084"/>
              <a:ext cx="343737" cy="364832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9"/>
            <p:cNvSpPr/>
            <p:nvPr/>
          </p:nvSpPr>
          <p:spPr>
            <a:xfrm rot="9786335">
              <a:off x="589452" y="3743187"/>
              <a:ext cx="250260" cy="265640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120;p9"/>
          <p:cNvGrpSpPr/>
          <p:nvPr/>
        </p:nvGrpSpPr>
        <p:grpSpPr>
          <a:xfrm>
            <a:off x="689301" y="3482525"/>
            <a:ext cx="883549" cy="1116914"/>
            <a:chOff x="689301" y="3482525"/>
            <a:chExt cx="883549" cy="1116914"/>
          </a:xfrm>
        </p:grpSpPr>
        <p:sp>
          <p:nvSpPr>
            <p:cNvPr id="121" name="Google Shape;121;p9"/>
            <p:cNvSpPr/>
            <p:nvPr/>
          </p:nvSpPr>
          <p:spPr>
            <a:xfrm rot="10459767">
              <a:off x="1139674" y="4142390"/>
              <a:ext cx="412559" cy="437738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9"/>
            <p:cNvSpPr/>
            <p:nvPr/>
          </p:nvSpPr>
          <p:spPr>
            <a:xfrm rot="-9671474">
              <a:off x="1109490" y="3528197"/>
              <a:ext cx="343737" cy="364832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 rot="9786335">
              <a:off x="722496" y="3859299"/>
              <a:ext cx="250260" cy="265640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"/>
          <p:cNvSpPr/>
          <p:nvPr/>
        </p:nvSpPr>
        <p:spPr>
          <a:xfrm>
            <a:off x="1075" y="-8175"/>
            <a:ext cx="91725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6"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" name="Google Shape;635;p53"/>
          <p:cNvGrpSpPr/>
          <p:nvPr/>
        </p:nvGrpSpPr>
        <p:grpSpPr>
          <a:xfrm rot="-2354220">
            <a:off x="236412" y="-180067"/>
            <a:ext cx="839985" cy="1109910"/>
            <a:chOff x="813241" y="2716344"/>
            <a:chExt cx="840024" cy="1109962"/>
          </a:xfrm>
        </p:grpSpPr>
        <p:sp>
          <p:nvSpPr>
            <p:cNvPr id="636" name="Google Shape;636;p53"/>
            <p:cNvSpPr/>
            <p:nvPr/>
          </p:nvSpPr>
          <p:spPr>
            <a:xfrm>
              <a:off x="838975" y="2716344"/>
              <a:ext cx="412565" cy="437744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53"/>
            <p:cNvSpPr/>
            <p:nvPr/>
          </p:nvSpPr>
          <p:spPr>
            <a:xfrm rot="1468761">
              <a:off x="873380" y="3406647"/>
              <a:ext cx="343743" cy="364839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53"/>
            <p:cNvSpPr/>
            <p:nvPr/>
          </p:nvSpPr>
          <p:spPr>
            <a:xfrm rot="-673479">
              <a:off x="1379549" y="3218965"/>
              <a:ext cx="250258" cy="265637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9" name="Google Shape;639;p53"/>
          <p:cNvGrpSpPr/>
          <p:nvPr/>
        </p:nvGrpSpPr>
        <p:grpSpPr>
          <a:xfrm rot="-2354220">
            <a:off x="7757" y="4253161"/>
            <a:ext cx="1144886" cy="869638"/>
            <a:chOff x="-2148170" y="5914637"/>
            <a:chExt cx="1144940" cy="869678"/>
          </a:xfrm>
        </p:grpSpPr>
        <p:sp>
          <p:nvSpPr>
            <p:cNvPr id="640" name="Google Shape;640;p53"/>
            <p:cNvSpPr/>
            <p:nvPr/>
          </p:nvSpPr>
          <p:spPr>
            <a:xfrm rot="-6091574" flipH="1">
              <a:off x="-2098776" y="6072689"/>
              <a:ext cx="412568" cy="437747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53"/>
            <p:cNvSpPr/>
            <p:nvPr/>
          </p:nvSpPr>
          <p:spPr>
            <a:xfrm rot="-7560320" flipH="1">
              <a:off x="-1423703" y="5978492"/>
              <a:ext cx="343738" cy="364834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53"/>
            <p:cNvSpPr/>
            <p:nvPr/>
          </p:nvSpPr>
          <p:spPr>
            <a:xfrm rot="-5418041" flipH="1">
              <a:off x="-1517665" y="6525668"/>
              <a:ext cx="250263" cy="265632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643;p53"/>
          <p:cNvGrpSpPr/>
          <p:nvPr/>
        </p:nvGrpSpPr>
        <p:grpSpPr>
          <a:xfrm rot="-2354220">
            <a:off x="8193887" y="-142542"/>
            <a:ext cx="839985" cy="1109910"/>
            <a:chOff x="6931503" y="7564537"/>
            <a:chExt cx="840024" cy="1109962"/>
          </a:xfrm>
        </p:grpSpPr>
        <p:sp>
          <p:nvSpPr>
            <p:cNvPr id="644" name="Google Shape;644;p53"/>
            <p:cNvSpPr/>
            <p:nvPr/>
          </p:nvSpPr>
          <p:spPr>
            <a:xfrm>
              <a:off x="6957236" y="7564537"/>
              <a:ext cx="412565" cy="437744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53"/>
            <p:cNvSpPr/>
            <p:nvPr/>
          </p:nvSpPr>
          <p:spPr>
            <a:xfrm rot="1468761">
              <a:off x="6991641" y="8254840"/>
              <a:ext cx="343743" cy="364839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53"/>
            <p:cNvSpPr/>
            <p:nvPr/>
          </p:nvSpPr>
          <p:spPr>
            <a:xfrm rot="-673479">
              <a:off x="7497811" y="8067157"/>
              <a:ext cx="250258" cy="265637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7" name="Google Shape;647;p53"/>
          <p:cNvGrpSpPr/>
          <p:nvPr/>
        </p:nvGrpSpPr>
        <p:grpSpPr>
          <a:xfrm rot="-2354220">
            <a:off x="8087285" y="4171709"/>
            <a:ext cx="839985" cy="1109910"/>
            <a:chOff x="4098270" y="10624357"/>
            <a:chExt cx="840024" cy="1109962"/>
          </a:xfrm>
        </p:grpSpPr>
        <p:sp>
          <p:nvSpPr>
            <p:cNvPr id="648" name="Google Shape;648;p53"/>
            <p:cNvSpPr/>
            <p:nvPr/>
          </p:nvSpPr>
          <p:spPr>
            <a:xfrm rot="10800000">
              <a:off x="4499995" y="11296574"/>
              <a:ext cx="412565" cy="437744"/>
            </a:xfrm>
            <a:custGeom>
              <a:avLst/>
              <a:gdLst/>
              <a:ahLst/>
              <a:cxnLst/>
              <a:rect l="l" t="t" r="r" b="b"/>
              <a:pathLst>
                <a:path w="4850" h="5146" extrusionOk="0">
                  <a:moveTo>
                    <a:pt x="2659" y="761"/>
                  </a:moveTo>
                  <a:cubicBezTo>
                    <a:pt x="2659" y="963"/>
                    <a:pt x="2671" y="1165"/>
                    <a:pt x="2683" y="1380"/>
                  </a:cubicBezTo>
                  <a:cubicBezTo>
                    <a:pt x="2659" y="1213"/>
                    <a:pt x="2612" y="1058"/>
                    <a:pt x="2588" y="904"/>
                  </a:cubicBezTo>
                  <a:cubicBezTo>
                    <a:pt x="2600" y="856"/>
                    <a:pt x="2623" y="808"/>
                    <a:pt x="2659" y="761"/>
                  </a:cubicBezTo>
                  <a:close/>
                  <a:moveTo>
                    <a:pt x="2778" y="570"/>
                  </a:moveTo>
                  <a:cubicBezTo>
                    <a:pt x="2838" y="844"/>
                    <a:pt x="2862" y="1118"/>
                    <a:pt x="2885" y="1392"/>
                  </a:cubicBezTo>
                  <a:cubicBezTo>
                    <a:pt x="2838" y="1118"/>
                    <a:pt x="2802" y="856"/>
                    <a:pt x="2766" y="582"/>
                  </a:cubicBezTo>
                  <a:cubicBezTo>
                    <a:pt x="2766" y="582"/>
                    <a:pt x="2766" y="570"/>
                    <a:pt x="2778" y="570"/>
                  </a:cubicBezTo>
                  <a:close/>
                  <a:moveTo>
                    <a:pt x="2469" y="1118"/>
                  </a:moveTo>
                  <a:cubicBezTo>
                    <a:pt x="2493" y="1320"/>
                    <a:pt x="2504" y="1511"/>
                    <a:pt x="2540" y="1701"/>
                  </a:cubicBezTo>
                  <a:cubicBezTo>
                    <a:pt x="2445" y="1654"/>
                    <a:pt x="2362" y="1630"/>
                    <a:pt x="2266" y="1582"/>
                  </a:cubicBezTo>
                  <a:cubicBezTo>
                    <a:pt x="2266" y="1558"/>
                    <a:pt x="2266" y="1535"/>
                    <a:pt x="2254" y="1523"/>
                  </a:cubicBezTo>
                  <a:cubicBezTo>
                    <a:pt x="2314" y="1392"/>
                    <a:pt x="2385" y="1261"/>
                    <a:pt x="2469" y="1118"/>
                  </a:cubicBezTo>
                  <a:close/>
                  <a:moveTo>
                    <a:pt x="1159" y="1344"/>
                  </a:moveTo>
                  <a:lnTo>
                    <a:pt x="1159" y="1344"/>
                  </a:lnTo>
                  <a:cubicBezTo>
                    <a:pt x="1314" y="1439"/>
                    <a:pt x="1480" y="1523"/>
                    <a:pt x="1647" y="1630"/>
                  </a:cubicBezTo>
                  <a:cubicBezTo>
                    <a:pt x="1623" y="1642"/>
                    <a:pt x="1611" y="1677"/>
                    <a:pt x="1588" y="1689"/>
                  </a:cubicBezTo>
                  <a:cubicBezTo>
                    <a:pt x="1550" y="1727"/>
                    <a:pt x="1579" y="1772"/>
                    <a:pt x="1616" y="1772"/>
                  </a:cubicBezTo>
                  <a:cubicBezTo>
                    <a:pt x="1626" y="1772"/>
                    <a:pt x="1637" y="1768"/>
                    <a:pt x="1647" y="1761"/>
                  </a:cubicBezTo>
                  <a:cubicBezTo>
                    <a:pt x="1671" y="1737"/>
                    <a:pt x="1719" y="1713"/>
                    <a:pt x="1754" y="1689"/>
                  </a:cubicBezTo>
                  <a:lnTo>
                    <a:pt x="1766" y="1689"/>
                  </a:lnTo>
                  <a:cubicBezTo>
                    <a:pt x="1719" y="1773"/>
                    <a:pt x="1671" y="1868"/>
                    <a:pt x="1635" y="1939"/>
                  </a:cubicBezTo>
                  <a:cubicBezTo>
                    <a:pt x="1480" y="1749"/>
                    <a:pt x="1338" y="1558"/>
                    <a:pt x="1171" y="1392"/>
                  </a:cubicBezTo>
                  <a:cubicBezTo>
                    <a:pt x="1171" y="1380"/>
                    <a:pt x="1171" y="1356"/>
                    <a:pt x="1159" y="1344"/>
                  </a:cubicBezTo>
                  <a:close/>
                  <a:moveTo>
                    <a:pt x="1945" y="2249"/>
                  </a:moveTo>
                  <a:cubicBezTo>
                    <a:pt x="1957" y="2308"/>
                    <a:pt x="1969" y="2392"/>
                    <a:pt x="2004" y="2451"/>
                  </a:cubicBezTo>
                  <a:cubicBezTo>
                    <a:pt x="1969" y="2404"/>
                    <a:pt x="1945" y="2356"/>
                    <a:pt x="1909" y="2332"/>
                  </a:cubicBezTo>
                  <a:cubicBezTo>
                    <a:pt x="1909" y="2297"/>
                    <a:pt x="1933" y="2285"/>
                    <a:pt x="1945" y="2249"/>
                  </a:cubicBezTo>
                  <a:close/>
                  <a:moveTo>
                    <a:pt x="2909" y="2451"/>
                  </a:moveTo>
                  <a:lnTo>
                    <a:pt x="2909" y="2451"/>
                  </a:lnTo>
                  <a:cubicBezTo>
                    <a:pt x="2921" y="2487"/>
                    <a:pt x="2945" y="2523"/>
                    <a:pt x="2957" y="2547"/>
                  </a:cubicBezTo>
                  <a:lnTo>
                    <a:pt x="2957" y="2594"/>
                  </a:lnTo>
                  <a:cubicBezTo>
                    <a:pt x="2945" y="2547"/>
                    <a:pt x="2921" y="2487"/>
                    <a:pt x="2909" y="2451"/>
                  </a:cubicBezTo>
                  <a:close/>
                  <a:moveTo>
                    <a:pt x="3202" y="2491"/>
                  </a:moveTo>
                  <a:cubicBezTo>
                    <a:pt x="3202" y="2553"/>
                    <a:pt x="3206" y="2618"/>
                    <a:pt x="3207" y="2684"/>
                  </a:cubicBezTo>
                  <a:lnTo>
                    <a:pt x="3207" y="2684"/>
                  </a:lnTo>
                  <a:cubicBezTo>
                    <a:pt x="3206" y="2652"/>
                    <a:pt x="3195" y="2640"/>
                    <a:pt x="3195" y="2606"/>
                  </a:cubicBezTo>
                  <a:cubicBezTo>
                    <a:pt x="3195" y="2568"/>
                    <a:pt x="3198" y="2529"/>
                    <a:pt x="3202" y="2491"/>
                  </a:cubicBezTo>
                  <a:close/>
                  <a:moveTo>
                    <a:pt x="4052" y="2666"/>
                  </a:moveTo>
                  <a:lnTo>
                    <a:pt x="4052" y="2666"/>
                  </a:lnTo>
                  <a:cubicBezTo>
                    <a:pt x="4159" y="2725"/>
                    <a:pt x="4243" y="2785"/>
                    <a:pt x="4338" y="2868"/>
                  </a:cubicBezTo>
                  <a:cubicBezTo>
                    <a:pt x="4243" y="2892"/>
                    <a:pt x="4171" y="2928"/>
                    <a:pt x="4088" y="2939"/>
                  </a:cubicBezTo>
                  <a:cubicBezTo>
                    <a:pt x="4088" y="2928"/>
                    <a:pt x="4100" y="2928"/>
                    <a:pt x="4100" y="2904"/>
                  </a:cubicBezTo>
                  <a:cubicBezTo>
                    <a:pt x="4112" y="2832"/>
                    <a:pt x="4076" y="2749"/>
                    <a:pt x="4052" y="2666"/>
                  </a:cubicBezTo>
                  <a:close/>
                  <a:moveTo>
                    <a:pt x="3671" y="2487"/>
                  </a:moveTo>
                  <a:cubicBezTo>
                    <a:pt x="3743" y="2511"/>
                    <a:pt x="3838" y="2547"/>
                    <a:pt x="3909" y="2594"/>
                  </a:cubicBezTo>
                  <a:cubicBezTo>
                    <a:pt x="3909" y="2630"/>
                    <a:pt x="3921" y="2642"/>
                    <a:pt x="3921" y="2666"/>
                  </a:cubicBezTo>
                  <a:cubicBezTo>
                    <a:pt x="3957" y="2761"/>
                    <a:pt x="3957" y="2880"/>
                    <a:pt x="4017" y="2951"/>
                  </a:cubicBezTo>
                  <a:cubicBezTo>
                    <a:pt x="4017" y="2963"/>
                    <a:pt x="4028" y="2963"/>
                    <a:pt x="4040" y="2963"/>
                  </a:cubicBezTo>
                  <a:cubicBezTo>
                    <a:pt x="3957" y="2999"/>
                    <a:pt x="3862" y="3011"/>
                    <a:pt x="3778" y="3047"/>
                  </a:cubicBezTo>
                  <a:cubicBezTo>
                    <a:pt x="3755" y="2844"/>
                    <a:pt x="3719" y="2654"/>
                    <a:pt x="3671" y="2487"/>
                  </a:cubicBezTo>
                  <a:close/>
                  <a:moveTo>
                    <a:pt x="3433" y="2368"/>
                  </a:moveTo>
                  <a:cubicBezTo>
                    <a:pt x="3481" y="2392"/>
                    <a:pt x="3516" y="2404"/>
                    <a:pt x="3564" y="2428"/>
                  </a:cubicBezTo>
                  <a:cubicBezTo>
                    <a:pt x="3576" y="2642"/>
                    <a:pt x="3600" y="2868"/>
                    <a:pt x="3612" y="3070"/>
                  </a:cubicBezTo>
                  <a:cubicBezTo>
                    <a:pt x="3564" y="3082"/>
                    <a:pt x="3516" y="3106"/>
                    <a:pt x="3481" y="3106"/>
                  </a:cubicBezTo>
                  <a:cubicBezTo>
                    <a:pt x="3445" y="2868"/>
                    <a:pt x="3445" y="2606"/>
                    <a:pt x="3433" y="2368"/>
                  </a:cubicBezTo>
                  <a:close/>
                  <a:moveTo>
                    <a:pt x="3135" y="2904"/>
                  </a:moveTo>
                  <a:cubicBezTo>
                    <a:pt x="3135" y="2928"/>
                    <a:pt x="3147" y="2928"/>
                    <a:pt x="3147" y="2939"/>
                  </a:cubicBezTo>
                  <a:cubicBezTo>
                    <a:pt x="3183" y="3023"/>
                    <a:pt x="3183" y="3106"/>
                    <a:pt x="3183" y="3178"/>
                  </a:cubicBezTo>
                  <a:cubicBezTo>
                    <a:pt x="3147" y="3130"/>
                    <a:pt x="3135" y="3082"/>
                    <a:pt x="3100" y="3023"/>
                  </a:cubicBezTo>
                  <a:cubicBezTo>
                    <a:pt x="3100" y="3023"/>
                    <a:pt x="3124" y="3011"/>
                    <a:pt x="3124" y="2999"/>
                  </a:cubicBezTo>
                  <a:cubicBezTo>
                    <a:pt x="3124" y="2963"/>
                    <a:pt x="3124" y="2939"/>
                    <a:pt x="3135" y="2904"/>
                  </a:cubicBezTo>
                  <a:close/>
                  <a:moveTo>
                    <a:pt x="2409" y="1975"/>
                  </a:moveTo>
                  <a:lnTo>
                    <a:pt x="2409" y="1975"/>
                  </a:lnTo>
                  <a:cubicBezTo>
                    <a:pt x="2457" y="1999"/>
                    <a:pt x="2540" y="2035"/>
                    <a:pt x="2612" y="2047"/>
                  </a:cubicBezTo>
                  <a:cubicBezTo>
                    <a:pt x="2683" y="2463"/>
                    <a:pt x="2790" y="2880"/>
                    <a:pt x="3004" y="3225"/>
                  </a:cubicBezTo>
                  <a:cubicBezTo>
                    <a:pt x="2921" y="3249"/>
                    <a:pt x="2862" y="3285"/>
                    <a:pt x="2802" y="3297"/>
                  </a:cubicBezTo>
                  <a:cubicBezTo>
                    <a:pt x="2612" y="2868"/>
                    <a:pt x="2528" y="2416"/>
                    <a:pt x="2409" y="1975"/>
                  </a:cubicBezTo>
                  <a:close/>
                  <a:moveTo>
                    <a:pt x="2112" y="1844"/>
                  </a:moveTo>
                  <a:cubicBezTo>
                    <a:pt x="2135" y="1868"/>
                    <a:pt x="2171" y="1880"/>
                    <a:pt x="2183" y="1880"/>
                  </a:cubicBezTo>
                  <a:cubicBezTo>
                    <a:pt x="2266" y="2404"/>
                    <a:pt x="2373" y="2916"/>
                    <a:pt x="2659" y="3332"/>
                  </a:cubicBezTo>
                  <a:cubicBezTo>
                    <a:pt x="2623" y="3356"/>
                    <a:pt x="2600" y="3356"/>
                    <a:pt x="2564" y="3368"/>
                  </a:cubicBezTo>
                  <a:cubicBezTo>
                    <a:pt x="2504" y="3249"/>
                    <a:pt x="2421" y="3130"/>
                    <a:pt x="2350" y="2999"/>
                  </a:cubicBezTo>
                  <a:cubicBezTo>
                    <a:pt x="2302" y="2904"/>
                    <a:pt x="2254" y="2797"/>
                    <a:pt x="2231" y="2701"/>
                  </a:cubicBezTo>
                  <a:cubicBezTo>
                    <a:pt x="2147" y="2487"/>
                    <a:pt x="2076" y="2285"/>
                    <a:pt x="2016" y="2058"/>
                  </a:cubicBezTo>
                  <a:cubicBezTo>
                    <a:pt x="2052" y="1987"/>
                    <a:pt x="2076" y="1904"/>
                    <a:pt x="2112" y="1844"/>
                  </a:cubicBezTo>
                  <a:close/>
                  <a:moveTo>
                    <a:pt x="2265" y="3451"/>
                  </a:moveTo>
                  <a:lnTo>
                    <a:pt x="2265" y="3451"/>
                  </a:lnTo>
                  <a:cubicBezTo>
                    <a:pt x="2278" y="3470"/>
                    <a:pt x="2293" y="3481"/>
                    <a:pt x="2302" y="3499"/>
                  </a:cubicBezTo>
                  <a:cubicBezTo>
                    <a:pt x="2302" y="3523"/>
                    <a:pt x="2290" y="3523"/>
                    <a:pt x="2290" y="3523"/>
                  </a:cubicBezTo>
                  <a:lnTo>
                    <a:pt x="2290" y="3487"/>
                  </a:lnTo>
                  <a:cubicBezTo>
                    <a:pt x="2276" y="3480"/>
                    <a:pt x="2270" y="3465"/>
                    <a:pt x="2265" y="3451"/>
                  </a:cubicBezTo>
                  <a:close/>
                  <a:moveTo>
                    <a:pt x="1778" y="2689"/>
                  </a:moveTo>
                  <a:cubicBezTo>
                    <a:pt x="1897" y="2999"/>
                    <a:pt x="2004" y="3320"/>
                    <a:pt x="2207" y="3559"/>
                  </a:cubicBezTo>
                  <a:lnTo>
                    <a:pt x="2231" y="3559"/>
                  </a:lnTo>
                  <a:cubicBezTo>
                    <a:pt x="2064" y="3642"/>
                    <a:pt x="1933" y="3725"/>
                    <a:pt x="1790" y="3797"/>
                  </a:cubicBezTo>
                  <a:cubicBezTo>
                    <a:pt x="1731" y="3618"/>
                    <a:pt x="1659" y="3428"/>
                    <a:pt x="1588" y="3249"/>
                  </a:cubicBezTo>
                  <a:lnTo>
                    <a:pt x="1766" y="2713"/>
                  </a:lnTo>
                  <a:cubicBezTo>
                    <a:pt x="1766" y="2701"/>
                    <a:pt x="1778" y="2689"/>
                    <a:pt x="1778" y="2689"/>
                  </a:cubicBezTo>
                  <a:close/>
                  <a:moveTo>
                    <a:pt x="2921" y="3594"/>
                  </a:moveTo>
                  <a:cubicBezTo>
                    <a:pt x="2921" y="3678"/>
                    <a:pt x="2921" y="3773"/>
                    <a:pt x="2909" y="3856"/>
                  </a:cubicBezTo>
                  <a:cubicBezTo>
                    <a:pt x="2862" y="3785"/>
                    <a:pt x="2826" y="3713"/>
                    <a:pt x="2766" y="3654"/>
                  </a:cubicBezTo>
                  <a:cubicBezTo>
                    <a:pt x="2802" y="3642"/>
                    <a:pt x="2862" y="3606"/>
                    <a:pt x="2921" y="3594"/>
                  </a:cubicBezTo>
                  <a:close/>
                  <a:moveTo>
                    <a:pt x="1492" y="3499"/>
                  </a:moveTo>
                  <a:cubicBezTo>
                    <a:pt x="1540" y="3642"/>
                    <a:pt x="1600" y="3761"/>
                    <a:pt x="1659" y="3892"/>
                  </a:cubicBezTo>
                  <a:cubicBezTo>
                    <a:pt x="1492" y="3975"/>
                    <a:pt x="1338" y="4071"/>
                    <a:pt x="1171" y="4142"/>
                  </a:cubicBezTo>
                  <a:cubicBezTo>
                    <a:pt x="1314" y="3952"/>
                    <a:pt x="1409" y="3725"/>
                    <a:pt x="1492" y="3499"/>
                  </a:cubicBezTo>
                  <a:close/>
                  <a:moveTo>
                    <a:pt x="3100" y="3535"/>
                  </a:moveTo>
                  <a:cubicBezTo>
                    <a:pt x="3100" y="3737"/>
                    <a:pt x="3088" y="3940"/>
                    <a:pt x="3100" y="4142"/>
                  </a:cubicBezTo>
                  <a:cubicBezTo>
                    <a:pt x="3088" y="4118"/>
                    <a:pt x="3064" y="4082"/>
                    <a:pt x="3040" y="4059"/>
                  </a:cubicBezTo>
                  <a:cubicBezTo>
                    <a:pt x="3088" y="3892"/>
                    <a:pt x="3088" y="3725"/>
                    <a:pt x="3040" y="3559"/>
                  </a:cubicBezTo>
                  <a:cubicBezTo>
                    <a:pt x="3064" y="3547"/>
                    <a:pt x="3076" y="3535"/>
                    <a:pt x="3100" y="3535"/>
                  </a:cubicBezTo>
                  <a:close/>
                  <a:moveTo>
                    <a:pt x="3183" y="3535"/>
                  </a:moveTo>
                  <a:cubicBezTo>
                    <a:pt x="3195" y="3547"/>
                    <a:pt x="3207" y="3559"/>
                    <a:pt x="3207" y="3582"/>
                  </a:cubicBezTo>
                  <a:cubicBezTo>
                    <a:pt x="3219" y="3594"/>
                    <a:pt x="3219" y="3594"/>
                    <a:pt x="3243" y="3594"/>
                  </a:cubicBezTo>
                  <a:cubicBezTo>
                    <a:pt x="3255" y="3892"/>
                    <a:pt x="3278" y="4178"/>
                    <a:pt x="3338" y="4475"/>
                  </a:cubicBezTo>
                  <a:cubicBezTo>
                    <a:pt x="3278" y="4392"/>
                    <a:pt x="3243" y="4333"/>
                    <a:pt x="3183" y="4261"/>
                  </a:cubicBezTo>
                  <a:cubicBezTo>
                    <a:pt x="3195" y="4011"/>
                    <a:pt x="3195" y="3773"/>
                    <a:pt x="3183" y="3535"/>
                  </a:cubicBezTo>
                  <a:close/>
                  <a:moveTo>
                    <a:pt x="2775" y="0"/>
                  </a:moveTo>
                  <a:cubicBezTo>
                    <a:pt x="2737" y="0"/>
                    <a:pt x="2696" y="21"/>
                    <a:pt x="2671" y="70"/>
                  </a:cubicBezTo>
                  <a:cubicBezTo>
                    <a:pt x="2600" y="213"/>
                    <a:pt x="2528" y="368"/>
                    <a:pt x="2445" y="499"/>
                  </a:cubicBezTo>
                  <a:cubicBezTo>
                    <a:pt x="2433" y="463"/>
                    <a:pt x="2421" y="427"/>
                    <a:pt x="2421" y="392"/>
                  </a:cubicBezTo>
                  <a:cubicBezTo>
                    <a:pt x="2416" y="373"/>
                    <a:pt x="2404" y="365"/>
                    <a:pt x="2392" y="365"/>
                  </a:cubicBezTo>
                  <a:cubicBezTo>
                    <a:pt x="2373" y="365"/>
                    <a:pt x="2354" y="382"/>
                    <a:pt x="2362" y="403"/>
                  </a:cubicBezTo>
                  <a:cubicBezTo>
                    <a:pt x="2373" y="463"/>
                    <a:pt x="2385" y="546"/>
                    <a:pt x="2385" y="606"/>
                  </a:cubicBezTo>
                  <a:cubicBezTo>
                    <a:pt x="2242" y="868"/>
                    <a:pt x="2064" y="1106"/>
                    <a:pt x="1885" y="1344"/>
                  </a:cubicBezTo>
                  <a:cubicBezTo>
                    <a:pt x="1361" y="1058"/>
                    <a:pt x="838" y="749"/>
                    <a:pt x="266" y="630"/>
                  </a:cubicBezTo>
                  <a:cubicBezTo>
                    <a:pt x="257" y="628"/>
                    <a:pt x="249" y="628"/>
                    <a:pt x="241" y="628"/>
                  </a:cubicBezTo>
                  <a:cubicBezTo>
                    <a:pt x="89" y="628"/>
                    <a:pt x="0" y="825"/>
                    <a:pt x="147" y="915"/>
                  </a:cubicBezTo>
                  <a:cubicBezTo>
                    <a:pt x="695" y="1261"/>
                    <a:pt x="1111" y="1713"/>
                    <a:pt x="1480" y="2225"/>
                  </a:cubicBezTo>
                  <a:cubicBezTo>
                    <a:pt x="1409" y="2392"/>
                    <a:pt x="1338" y="2535"/>
                    <a:pt x="1254" y="2701"/>
                  </a:cubicBezTo>
                  <a:cubicBezTo>
                    <a:pt x="1230" y="2701"/>
                    <a:pt x="1183" y="2749"/>
                    <a:pt x="1219" y="2773"/>
                  </a:cubicBezTo>
                  <a:lnTo>
                    <a:pt x="1219" y="2785"/>
                  </a:lnTo>
                  <a:cubicBezTo>
                    <a:pt x="992" y="3297"/>
                    <a:pt x="814" y="3832"/>
                    <a:pt x="659" y="4368"/>
                  </a:cubicBezTo>
                  <a:cubicBezTo>
                    <a:pt x="638" y="4471"/>
                    <a:pt x="716" y="4566"/>
                    <a:pt x="815" y="4566"/>
                  </a:cubicBezTo>
                  <a:cubicBezTo>
                    <a:pt x="830" y="4566"/>
                    <a:pt x="846" y="4564"/>
                    <a:pt x="861" y="4559"/>
                  </a:cubicBezTo>
                  <a:cubicBezTo>
                    <a:pt x="1469" y="4428"/>
                    <a:pt x="1933" y="4059"/>
                    <a:pt x="2481" y="3773"/>
                  </a:cubicBezTo>
                  <a:lnTo>
                    <a:pt x="2493" y="3773"/>
                  </a:lnTo>
                  <a:cubicBezTo>
                    <a:pt x="2802" y="4249"/>
                    <a:pt x="3147" y="4725"/>
                    <a:pt x="3564" y="5106"/>
                  </a:cubicBezTo>
                  <a:cubicBezTo>
                    <a:pt x="3594" y="5133"/>
                    <a:pt x="3631" y="5145"/>
                    <a:pt x="3667" y="5145"/>
                  </a:cubicBezTo>
                  <a:cubicBezTo>
                    <a:pt x="3759" y="5145"/>
                    <a:pt x="3845" y="5069"/>
                    <a:pt x="3802" y="4975"/>
                  </a:cubicBezTo>
                  <a:cubicBezTo>
                    <a:pt x="3612" y="4475"/>
                    <a:pt x="3540" y="3952"/>
                    <a:pt x="3505" y="3428"/>
                  </a:cubicBezTo>
                  <a:cubicBezTo>
                    <a:pt x="3552" y="3416"/>
                    <a:pt x="3600" y="3404"/>
                    <a:pt x="3659" y="3380"/>
                  </a:cubicBezTo>
                  <a:cubicBezTo>
                    <a:pt x="3665" y="3404"/>
                    <a:pt x="3683" y="3416"/>
                    <a:pt x="3702" y="3416"/>
                  </a:cubicBezTo>
                  <a:cubicBezTo>
                    <a:pt x="3722" y="3416"/>
                    <a:pt x="3743" y="3404"/>
                    <a:pt x="3755" y="3380"/>
                  </a:cubicBezTo>
                  <a:lnTo>
                    <a:pt x="3755" y="3368"/>
                  </a:lnTo>
                  <a:cubicBezTo>
                    <a:pt x="4088" y="3297"/>
                    <a:pt x="4398" y="3201"/>
                    <a:pt x="4707" y="3082"/>
                  </a:cubicBezTo>
                  <a:cubicBezTo>
                    <a:pt x="4790" y="3023"/>
                    <a:pt x="4850" y="2892"/>
                    <a:pt x="4755" y="2809"/>
                  </a:cubicBezTo>
                  <a:cubicBezTo>
                    <a:pt x="4374" y="2451"/>
                    <a:pt x="3897" y="2225"/>
                    <a:pt x="3397" y="2035"/>
                  </a:cubicBezTo>
                  <a:cubicBezTo>
                    <a:pt x="3362" y="1392"/>
                    <a:pt x="3255" y="749"/>
                    <a:pt x="2957" y="153"/>
                  </a:cubicBezTo>
                  <a:cubicBezTo>
                    <a:pt x="2957" y="153"/>
                    <a:pt x="2957" y="142"/>
                    <a:pt x="2969" y="142"/>
                  </a:cubicBezTo>
                  <a:cubicBezTo>
                    <a:pt x="3008" y="93"/>
                    <a:pt x="2952" y="37"/>
                    <a:pt x="2897" y="37"/>
                  </a:cubicBezTo>
                  <a:cubicBezTo>
                    <a:pt x="2885" y="37"/>
                    <a:pt x="2873" y="40"/>
                    <a:pt x="2862" y="46"/>
                  </a:cubicBezTo>
                  <a:cubicBezTo>
                    <a:pt x="2844" y="18"/>
                    <a:pt x="2811" y="0"/>
                    <a:pt x="27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53"/>
            <p:cNvSpPr/>
            <p:nvPr/>
          </p:nvSpPr>
          <p:spPr>
            <a:xfrm rot="-9331239">
              <a:off x="4534412" y="10679177"/>
              <a:ext cx="343743" cy="364839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53"/>
            <p:cNvSpPr/>
            <p:nvPr/>
          </p:nvSpPr>
          <p:spPr>
            <a:xfrm rot="10126521">
              <a:off x="4121729" y="10966061"/>
              <a:ext cx="250258" cy="265637"/>
            </a:xfrm>
            <a:custGeom>
              <a:avLst/>
              <a:gdLst/>
              <a:ahLst/>
              <a:cxnLst/>
              <a:rect l="l" t="t" r="r" b="b"/>
              <a:pathLst>
                <a:path w="4041" h="4289" extrusionOk="0">
                  <a:moveTo>
                    <a:pt x="1727" y="510"/>
                  </a:moveTo>
                  <a:cubicBezTo>
                    <a:pt x="1727" y="510"/>
                    <a:pt x="1727" y="522"/>
                    <a:pt x="1739" y="522"/>
                  </a:cubicBezTo>
                  <a:cubicBezTo>
                    <a:pt x="1691" y="736"/>
                    <a:pt x="1668" y="950"/>
                    <a:pt x="1632" y="1177"/>
                  </a:cubicBezTo>
                  <a:cubicBezTo>
                    <a:pt x="1644" y="950"/>
                    <a:pt x="1679" y="736"/>
                    <a:pt x="1727" y="510"/>
                  </a:cubicBezTo>
                  <a:close/>
                  <a:moveTo>
                    <a:pt x="1822" y="676"/>
                  </a:moveTo>
                  <a:cubicBezTo>
                    <a:pt x="1846" y="700"/>
                    <a:pt x="1858" y="748"/>
                    <a:pt x="1882" y="784"/>
                  </a:cubicBezTo>
                  <a:lnTo>
                    <a:pt x="1799" y="1177"/>
                  </a:lnTo>
                  <a:cubicBezTo>
                    <a:pt x="1810" y="998"/>
                    <a:pt x="1822" y="831"/>
                    <a:pt x="1822" y="676"/>
                  </a:cubicBezTo>
                  <a:close/>
                  <a:moveTo>
                    <a:pt x="1965" y="950"/>
                  </a:moveTo>
                  <a:cubicBezTo>
                    <a:pt x="2025" y="1057"/>
                    <a:pt x="2072" y="1177"/>
                    <a:pt x="2120" y="1296"/>
                  </a:cubicBezTo>
                  <a:cubicBezTo>
                    <a:pt x="2144" y="1319"/>
                    <a:pt x="2144" y="1331"/>
                    <a:pt x="2120" y="1343"/>
                  </a:cubicBezTo>
                  <a:cubicBezTo>
                    <a:pt x="2049" y="1379"/>
                    <a:pt x="1977" y="1415"/>
                    <a:pt x="1906" y="1450"/>
                  </a:cubicBezTo>
                  <a:cubicBezTo>
                    <a:pt x="1929" y="1284"/>
                    <a:pt x="1941" y="1117"/>
                    <a:pt x="1965" y="950"/>
                  </a:cubicBezTo>
                  <a:close/>
                  <a:moveTo>
                    <a:pt x="3061" y="1165"/>
                  </a:moveTo>
                  <a:cubicBezTo>
                    <a:pt x="3061" y="1177"/>
                    <a:pt x="3061" y="1200"/>
                    <a:pt x="3049" y="1212"/>
                  </a:cubicBezTo>
                  <a:cubicBezTo>
                    <a:pt x="2918" y="1331"/>
                    <a:pt x="2799" y="1474"/>
                    <a:pt x="2656" y="1641"/>
                  </a:cubicBezTo>
                  <a:cubicBezTo>
                    <a:pt x="2620" y="1569"/>
                    <a:pt x="2584" y="1498"/>
                    <a:pt x="2537" y="1438"/>
                  </a:cubicBezTo>
                  <a:lnTo>
                    <a:pt x="2561" y="1438"/>
                  </a:lnTo>
                  <a:cubicBezTo>
                    <a:pt x="2584" y="1450"/>
                    <a:pt x="2620" y="1474"/>
                    <a:pt x="2644" y="1498"/>
                  </a:cubicBezTo>
                  <a:cubicBezTo>
                    <a:pt x="2652" y="1502"/>
                    <a:pt x="2659" y="1504"/>
                    <a:pt x="2667" y="1504"/>
                  </a:cubicBezTo>
                  <a:cubicBezTo>
                    <a:pt x="2704" y="1504"/>
                    <a:pt x="2731" y="1458"/>
                    <a:pt x="2691" y="1438"/>
                  </a:cubicBezTo>
                  <a:lnTo>
                    <a:pt x="2644" y="1391"/>
                  </a:lnTo>
                  <a:cubicBezTo>
                    <a:pt x="2775" y="1319"/>
                    <a:pt x="2918" y="1236"/>
                    <a:pt x="3061" y="1165"/>
                  </a:cubicBezTo>
                  <a:close/>
                  <a:moveTo>
                    <a:pt x="2406" y="1903"/>
                  </a:moveTo>
                  <a:cubicBezTo>
                    <a:pt x="2418" y="1927"/>
                    <a:pt x="2418" y="1939"/>
                    <a:pt x="2441" y="1974"/>
                  </a:cubicBezTo>
                  <a:cubicBezTo>
                    <a:pt x="2406" y="1998"/>
                    <a:pt x="2394" y="2046"/>
                    <a:pt x="2358" y="2070"/>
                  </a:cubicBezTo>
                  <a:cubicBezTo>
                    <a:pt x="2382" y="2010"/>
                    <a:pt x="2394" y="1974"/>
                    <a:pt x="2406" y="1903"/>
                  </a:cubicBezTo>
                  <a:close/>
                  <a:moveTo>
                    <a:pt x="1608" y="2070"/>
                  </a:moveTo>
                  <a:cubicBezTo>
                    <a:pt x="1584" y="2117"/>
                    <a:pt x="1572" y="2141"/>
                    <a:pt x="1572" y="2189"/>
                  </a:cubicBezTo>
                  <a:lnTo>
                    <a:pt x="1572" y="2141"/>
                  </a:lnTo>
                  <a:cubicBezTo>
                    <a:pt x="1584" y="2129"/>
                    <a:pt x="1584" y="2105"/>
                    <a:pt x="1608" y="2070"/>
                  </a:cubicBezTo>
                  <a:close/>
                  <a:moveTo>
                    <a:pt x="1370" y="2010"/>
                  </a:moveTo>
                  <a:cubicBezTo>
                    <a:pt x="1370" y="2070"/>
                    <a:pt x="1370" y="2129"/>
                    <a:pt x="1382" y="2189"/>
                  </a:cubicBezTo>
                  <a:cubicBezTo>
                    <a:pt x="1382" y="2212"/>
                    <a:pt x="1370" y="2236"/>
                    <a:pt x="1370" y="2248"/>
                  </a:cubicBezTo>
                  <a:lnTo>
                    <a:pt x="1370" y="2010"/>
                  </a:lnTo>
                  <a:close/>
                  <a:moveTo>
                    <a:pt x="667" y="2272"/>
                  </a:moveTo>
                  <a:lnTo>
                    <a:pt x="667" y="2272"/>
                  </a:lnTo>
                  <a:cubicBezTo>
                    <a:pt x="632" y="2308"/>
                    <a:pt x="608" y="2391"/>
                    <a:pt x="620" y="2462"/>
                  </a:cubicBezTo>
                  <a:cubicBezTo>
                    <a:pt x="620" y="2474"/>
                    <a:pt x="620" y="2474"/>
                    <a:pt x="632" y="2486"/>
                  </a:cubicBezTo>
                  <a:cubicBezTo>
                    <a:pt x="560" y="2474"/>
                    <a:pt x="501" y="2439"/>
                    <a:pt x="429" y="2427"/>
                  </a:cubicBezTo>
                  <a:cubicBezTo>
                    <a:pt x="501" y="2367"/>
                    <a:pt x="596" y="2308"/>
                    <a:pt x="667" y="2272"/>
                  </a:cubicBezTo>
                  <a:close/>
                  <a:moveTo>
                    <a:pt x="977" y="2093"/>
                  </a:moveTo>
                  <a:lnTo>
                    <a:pt x="977" y="2093"/>
                  </a:lnTo>
                  <a:cubicBezTo>
                    <a:pt x="929" y="2236"/>
                    <a:pt x="906" y="2403"/>
                    <a:pt x="894" y="2546"/>
                  </a:cubicBezTo>
                  <a:cubicBezTo>
                    <a:pt x="810" y="2534"/>
                    <a:pt x="739" y="2510"/>
                    <a:pt x="667" y="2486"/>
                  </a:cubicBezTo>
                  <a:lnTo>
                    <a:pt x="679" y="2474"/>
                  </a:lnTo>
                  <a:cubicBezTo>
                    <a:pt x="727" y="2415"/>
                    <a:pt x="727" y="2308"/>
                    <a:pt x="751" y="2248"/>
                  </a:cubicBezTo>
                  <a:cubicBezTo>
                    <a:pt x="751" y="2236"/>
                    <a:pt x="775" y="2212"/>
                    <a:pt x="775" y="2189"/>
                  </a:cubicBezTo>
                  <a:cubicBezTo>
                    <a:pt x="846" y="2141"/>
                    <a:pt x="906" y="2117"/>
                    <a:pt x="977" y="2093"/>
                  </a:cubicBezTo>
                  <a:close/>
                  <a:moveTo>
                    <a:pt x="1156" y="1998"/>
                  </a:moveTo>
                  <a:cubicBezTo>
                    <a:pt x="1156" y="2212"/>
                    <a:pt x="1156" y="2415"/>
                    <a:pt x="1144" y="2605"/>
                  </a:cubicBezTo>
                  <a:cubicBezTo>
                    <a:pt x="1096" y="2593"/>
                    <a:pt x="1072" y="2593"/>
                    <a:pt x="1025" y="2581"/>
                  </a:cubicBezTo>
                  <a:cubicBezTo>
                    <a:pt x="1037" y="2403"/>
                    <a:pt x="1037" y="2224"/>
                    <a:pt x="1048" y="2046"/>
                  </a:cubicBezTo>
                  <a:cubicBezTo>
                    <a:pt x="1084" y="2022"/>
                    <a:pt x="1132" y="2010"/>
                    <a:pt x="1156" y="1998"/>
                  </a:cubicBezTo>
                  <a:close/>
                  <a:moveTo>
                    <a:pt x="1406" y="2439"/>
                  </a:moveTo>
                  <a:cubicBezTo>
                    <a:pt x="1406" y="2474"/>
                    <a:pt x="1406" y="2486"/>
                    <a:pt x="1429" y="2522"/>
                  </a:cubicBezTo>
                  <a:cubicBezTo>
                    <a:pt x="1429" y="2534"/>
                    <a:pt x="1429" y="2534"/>
                    <a:pt x="1441" y="2534"/>
                  </a:cubicBezTo>
                  <a:cubicBezTo>
                    <a:pt x="1406" y="2593"/>
                    <a:pt x="1394" y="2641"/>
                    <a:pt x="1382" y="2665"/>
                  </a:cubicBezTo>
                  <a:cubicBezTo>
                    <a:pt x="1382" y="2605"/>
                    <a:pt x="1394" y="2534"/>
                    <a:pt x="1394" y="2474"/>
                  </a:cubicBezTo>
                  <a:cubicBezTo>
                    <a:pt x="1394" y="2462"/>
                    <a:pt x="1406" y="2462"/>
                    <a:pt x="1406" y="2439"/>
                  </a:cubicBezTo>
                  <a:close/>
                  <a:moveTo>
                    <a:pt x="2037" y="1689"/>
                  </a:moveTo>
                  <a:cubicBezTo>
                    <a:pt x="1929" y="2058"/>
                    <a:pt x="1858" y="2427"/>
                    <a:pt x="1691" y="2784"/>
                  </a:cubicBezTo>
                  <a:cubicBezTo>
                    <a:pt x="1644" y="2760"/>
                    <a:pt x="1584" y="2736"/>
                    <a:pt x="1548" y="2724"/>
                  </a:cubicBezTo>
                  <a:cubicBezTo>
                    <a:pt x="1703" y="2427"/>
                    <a:pt x="1799" y="2105"/>
                    <a:pt x="1870" y="1748"/>
                  </a:cubicBezTo>
                  <a:cubicBezTo>
                    <a:pt x="1929" y="1724"/>
                    <a:pt x="1989" y="1700"/>
                    <a:pt x="2037" y="1689"/>
                  </a:cubicBezTo>
                  <a:close/>
                  <a:moveTo>
                    <a:pt x="2263" y="1581"/>
                  </a:moveTo>
                  <a:cubicBezTo>
                    <a:pt x="2287" y="1641"/>
                    <a:pt x="2322" y="1700"/>
                    <a:pt x="2334" y="1760"/>
                  </a:cubicBezTo>
                  <a:cubicBezTo>
                    <a:pt x="2275" y="1939"/>
                    <a:pt x="2227" y="2117"/>
                    <a:pt x="2156" y="2296"/>
                  </a:cubicBezTo>
                  <a:cubicBezTo>
                    <a:pt x="2120" y="2367"/>
                    <a:pt x="2096" y="2462"/>
                    <a:pt x="2049" y="2534"/>
                  </a:cubicBezTo>
                  <a:cubicBezTo>
                    <a:pt x="2001" y="2629"/>
                    <a:pt x="1941" y="2724"/>
                    <a:pt x="1870" y="2843"/>
                  </a:cubicBezTo>
                  <a:cubicBezTo>
                    <a:pt x="1846" y="2832"/>
                    <a:pt x="1822" y="2832"/>
                    <a:pt x="1799" y="2820"/>
                  </a:cubicBezTo>
                  <a:cubicBezTo>
                    <a:pt x="2037" y="2474"/>
                    <a:pt x="2120" y="2034"/>
                    <a:pt x="2203" y="1617"/>
                  </a:cubicBezTo>
                  <a:cubicBezTo>
                    <a:pt x="2227" y="1593"/>
                    <a:pt x="2239" y="1593"/>
                    <a:pt x="2263" y="1581"/>
                  </a:cubicBezTo>
                  <a:close/>
                  <a:moveTo>
                    <a:pt x="2156" y="2891"/>
                  </a:moveTo>
                  <a:cubicBezTo>
                    <a:pt x="2156" y="2903"/>
                    <a:pt x="2132" y="2927"/>
                    <a:pt x="2132" y="2939"/>
                  </a:cubicBezTo>
                  <a:lnTo>
                    <a:pt x="2132" y="2962"/>
                  </a:lnTo>
                  <a:cubicBezTo>
                    <a:pt x="2120" y="2951"/>
                    <a:pt x="2108" y="2951"/>
                    <a:pt x="2108" y="2951"/>
                  </a:cubicBezTo>
                  <a:cubicBezTo>
                    <a:pt x="2120" y="2939"/>
                    <a:pt x="2144" y="2903"/>
                    <a:pt x="2156" y="2891"/>
                  </a:cubicBezTo>
                  <a:close/>
                  <a:moveTo>
                    <a:pt x="2537" y="2248"/>
                  </a:moveTo>
                  <a:cubicBezTo>
                    <a:pt x="2537" y="2272"/>
                    <a:pt x="2561" y="2272"/>
                    <a:pt x="2561" y="2284"/>
                  </a:cubicBezTo>
                  <a:cubicBezTo>
                    <a:pt x="2620" y="2427"/>
                    <a:pt x="2656" y="2581"/>
                    <a:pt x="2703" y="2724"/>
                  </a:cubicBezTo>
                  <a:cubicBezTo>
                    <a:pt x="2632" y="2879"/>
                    <a:pt x="2572" y="3046"/>
                    <a:pt x="2525" y="3189"/>
                  </a:cubicBezTo>
                  <a:cubicBezTo>
                    <a:pt x="2418" y="3129"/>
                    <a:pt x="2299" y="3058"/>
                    <a:pt x="2180" y="2998"/>
                  </a:cubicBezTo>
                  <a:cubicBezTo>
                    <a:pt x="2358" y="2784"/>
                    <a:pt x="2453" y="2522"/>
                    <a:pt x="2537" y="2248"/>
                  </a:cubicBezTo>
                  <a:close/>
                  <a:moveTo>
                    <a:pt x="1584" y="3022"/>
                  </a:moveTo>
                  <a:cubicBezTo>
                    <a:pt x="1644" y="3022"/>
                    <a:pt x="1691" y="3046"/>
                    <a:pt x="1727" y="3070"/>
                  </a:cubicBezTo>
                  <a:cubicBezTo>
                    <a:pt x="1679" y="3129"/>
                    <a:pt x="1644" y="3189"/>
                    <a:pt x="1608" y="3248"/>
                  </a:cubicBezTo>
                  <a:cubicBezTo>
                    <a:pt x="1584" y="3177"/>
                    <a:pt x="1584" y="3105"/>
                    <a:pt x="1584" y="3022"/>
                  </a:cubicBezTo>
                  <a:close/>
                  <a:moveTo>
                    <a:pt x="1441" y="2962"/>
                  </a:moveTo>
                  <a:cubicBezTo>
                    <a:pt x="1465" y="2962"/>
                    <a:pt x="1489" y="2986"/>
                    <a:pt x="1501" y="2986"/>
                  </a:cubicBezTo>
                  <a:cubicBezTo>
                    <a:pt x="1465" y="3117"/>
                    <a:pt x="1453" y="3260"/>
                    <a:pt x="1501" y="3403"/>
                  </a:cubicBezTo>
                  <a:cubicBezTo>
                    <a:pt x="1489" y="3427"/>
                    <a:pt x="1465" y="3439"/>
                    <a:pt x="1441" y="3474"/>
                  </a:cubicBezTo>
                  <a:lnTo>
                    <a:pt x="1441" y="2962"/>
                  </a:lnTo>
                  <a:close/>
                  <a:moveTo>
                    <a:pt x="2775" y="2951"/>
                  </a:moveTo>
                  <a:cubicBezTo>
                    <a:pt x="2858" y="3129"/>
                    <a:pt x="2930" y="3308"/>
                    <a:pt x="3049" y="3474"/>
                  </a:cubicBezTo>
                  <a:cubicBezTo>
                    <a:pt x="2918" y="3415"/>
                    <a:pt x="2763" y="3343"/>
                    <a:pt x="2644" y="3260"/>
                  </a:cubicBezTo>
                  <a:cubicBezTo>
                    <a:pt x="2703" y="3165"/>
                    <a:pt x="2751" y="3058"/>
                    <a:pt x="2775" y="2951"/>
                  </a:cubicBezTo>
                  <a:close/>
                  <a:moveTo>
                    <a:pt x="1382" y="2962"/>
                  </a:moveTo>
                  <a:cubicBezTo>
                    <a:pt x="1370" y="3165"/>
                    <a:pt x="1370" y="3367"/>
                    <a:pt x="1382" y="3582"/>
                  </a:cubicBezTo>
                  <a:lnTo>
                    <a:pt x="1251" y="3760"/>
                  </a:lnTo>
                  <a:cubicBezTo>
                    <a:pt x="1287" y="3522"/>
                    <a:pt x="1322" y="3284"/>
                    <a:pt x="1334" y="3022"/>
                  </a:cubicBezTo>
                  <a:cubicBezTo>
                    <a:pt x="1346" y="3022"/>
                    <a:pt x="1346" y="3010"/>
                    <a:pt x="1346" y="3010"/>
                  </a:cubicBezTo>
                  <a:cubicBezTo>
                    <a:pt x="1370" y="2998"/>
                    <a:pt x="1370" y="2986"/>
                    <a:pt x="1382" y="2962"/>
                  </a:cubicBezTo>
                  <a:close/>
                  <a:moveTo>
                    <a:pt x="1708" y="1"/>
                  </a:moveTo>
                  <a:cubicBezTo>
                    <a:pt x="1676" y="1"/>
                    <a:pt x="1644" y="16"/>
                    <a:pt x="1620" y="45"/>
                  </a:cubicBezTo>
                  <a:cubicBezTo>
                    <a:pt x="1608" y="33"/>
                    <a:pt x="1594" y="28"/>
                    <a:pt x="1581" y="28"/>
                  </a:cubicBezTo>
                  <a:cubicBezTo>
                    <a:pt x="1544" y="28"/>
                    <a:pt x="1513" y="73"/>
                    <a:pt x="1548" y="117"/>
                  </a:cubicBezTo>
                  <a:lnTo>
                    <a:pt x="1548" y="141"/>
                  </a:lnTo>
                  <a:cubicBezTo>
                    <a:pt x="1287" y="629"/>
                    <a:pt x="1215" y="1165"/>
                    <a:pt x="1167" y="1689"/>
                  </a:cubicBezTo>
                  <a:cubicBezTo>
                    <a:pt x="775" y="1843"/>
                    <a:pt x="382" y="2022"/>
                    <a:pt x="60" y="2343"/>
                  </a:cubicBezTo>
                  <a:cubicBezTo>
                    <a:pt x="1" y="2439"/>
                    <a:pt x="36" y="2546"/>
                    <a:pt x="132" y="2581"/>
                  </a:cubicBezTo>
                  <a:cubicBezTo>
                    <a:pt x="382" y="2689"/>
                    <a:pt x="656" y="2760"/>
                    <a:pt x="917" y="2820"/>
                  </a:cubicBezTo>
                  <a:lnTo>
                    <a:pt x="917" y="2832"/>
                  </a:lnTo>
                  <a:cubicBezTo>
                    <a:pt x="923" y="2855"/>
                    <a:pt x="938" y="2867"/>
                    <a:pt x="956" y="2867"/>
                  </a:cubicBezTo>
                  <a:cubicBezTo>
                    <a:pt x="974" y="2867"/>
                    <a:pt x="995" y="2855"/>
                    <a:pt x="1013" y="2832"/>
                  </a:cubicBezTo>
                  <a:cubicBezTo>
                    <a:pt x="1048" y="2843"/>
                    <a:pt x="1084" y="2843"/>
                    <a:pt x="1132" y="2867"/>
                  </a:cubicBezTo>
                  <a:cubicBezTo>
                    <a:pt x="1096" y="3296"/>
                    <a:pt x="1037" y="3724"/>
                    <a:pt x="870" y="4141"/>
                  </a:cubicBezTo>
                  <a:cubicBezTo>
                    <a:pt x="844" y="4227"/>
                    <a:pt x="918" y="4289"/>
                    <a:pt x="997" y="4289"/>
                  </a:cubicBezTo>
                  <a:cubicBezTo>
                    <a:pt x="1027" y="4289"/>
                    <a:pt x="1058" y="4280"/>
                    <a:pt x="1084" y="4260"/>
                  </a:cubicBezTo>
                  <a:cubicBezTo>
                    <a:pt x="1418" y="3939"/>
                    <a:pt x="1703" y="3546"/>
                    <a:pt x="1977" y="3141"/>
                  </a:cubicBezTo>
                  <a:lnTo>
                    <a:pt x="1989" y="3141"/>
                  </a:lnTo>
                  <a:cubicBezTo>
                    <a:pt x="2430" y="3367"/>
                    <a:pt x="2822" y="3677"/>
                    <a:pt x="3323" y="3796"/>
                  </a:cubicBezTo>
                  <a:cubicBezTo>
                    <a:pt x="3334" y="3799"/>
                    <a:pt x="3345" y="3800"/>
                    <a:pt x="3356" y="3800"/>
                  </a:cubicBezTo>
                  <a:cubicBezTo>
                    <a:pt x="3438" y="3800"/>
                    <a:pt x="3510" y="3725"/>
                    <a:pt x="3489" y="3641"/>
                  </a:cubicBezTo>
                  <a:cubicBezTo>
                    <a:pt x="3370" y="3189"/>
                    <a:pt x="3215" y="2760"/>
                    <a:pt x="3025" y="2331"/>
                  </a:cubicBezTo>
                  <a:lnTo>
                    <a:pt x="3025" y="2308"/>
                  </a:lnTo>
                  <a:cubicBezTo>
                    <a:pt x="3049" y="2284"/>
                    <a:pt x="3013" y="2248"/>
                    <a:pt x="2989" y="2236"/>
                  </a:cubicBezTo>
                  <a:cubicBezTo>
                    <a:pt x="2930" y="2105"/>
                    <a:pt x="2870" y="1974"/>
                    <a:pt x="2799" y="1831"/>
                  </a:cubicBezTo>
                  <a:cubicBezTo>
                    <a:pt x="3108" y="1415"/>
                    <a:pt x="3453" y="1034"/>
                    <a:pt x="3906" y="748"/>
                  </a:cubicBezTo>
                  <a:cubicBezTo>
                    <a:pt x="4040" y="681"/>
                    <a:pt x="3964" y="508"/>
                    <a:pt x="3835" y="508"/>
                  </a:cubicBezTo>
                  <a:cubicBezTo>
                    <a:pt x="3827" y="508"/>
                    <a:pt x="3819" y="508"/>
                    <a:pt x="3811" y="510"/>
                  </a:cubicBezTo>
                  <a:cubicBezTo>
                    <a:pt x="3311" y="617"/>
                    <a:pt x="2894" y="867"/>
                    <a:pt x="2453" y="1105"/>
                  </a:cubicBezTo>
                  <a:cubicBezTo>
                    <a:pt x="2287" y="915"/>
                    <a:pt x="2156" y="700"/>
                    <a:pt x="2025" y="498"/>
                  </a:cubicBezTo>
                  <a:cubicBezTo>
                    <a:pt x="2037" y="438"/>
                    <a:pt x="2037" y="391"/>
                    <a:pt x="2049" y="331"/>
                  </a:cubicBezTo>
                  <a:cubicBezTo>
                    <a:pt x="2049" y="310"/>
                    <a:pt x="2032" y="298"/>
                    <a:pt x="2019" y="298"/>
                  </a:cubicBezTo>
                  <a:cubicBezTo>
                    <a:pt x="2009" y="298"/>
                    <a:pt x="2001" y="304"/>
                    <a:pt x="2001" y="319"/>
                  </a:cubicBezTo>
                  <a:cubicBezTo>
                    <a:pt x="1989" y="343"/>
                    <a:pt x="1989" y="379"/>
                    <a:pt x="1977" y="403"/>
                  </a:cubicBezTo>
                  <a:cubicBezTo>
                    <a:pt x="1906" y="284"/>
                    <a:pt x="1846" y="165"/>
                    <a:pt x="1787" y="45"/>
                  </a:cubicBezTo>
                  <a:cubicBezTo>
                    <a:pt x="1769" y="16"/>
                    <a:pt x="1739" y="1"/>
                    <a:pt x="17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16_1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54"/>
          <p:cNvSpPr/>
          <p:nvPr/>
        </p:nvSpPr>
        <p:spPr>
          <a:xfrm rot="9735227">
            <a:off x="908488" y="-515548"/>
            <a:ext cx="2641071" cy="1286592"/>
          </a:xfrm>
          <a:custGeom>
            <a:avLst/>
            <a:gdLst/>
            <a:ahLst/>
            <a:cxnLst/>
            <a:rect l="l" t="t" r="r" b="b"/>
            <a:pathLst>
              <a:path w="20230" h="9855" extrusionOk="0">
                <a:moveTo>
                  <a:pt x="14979" y="2401"/>
                </a:moveTo>
                <a:cubicBezTo>
                  <a:pt x="14943" y="2639"/>
                  <a:pt x="14860" y="3437"/>
                  <a:pt x="14788" y="3460"/>
                </a:cubicBezTo>
                <a:cubicBezTo>
                  <a:pt x="14788" y="3460"/>
                  <a:pt x="14634" y="2937"/>
                  <a:pt x="14586" y="2782"/>
                </a:cubicBezTo>
                <a:cubicBezTo>
                  <a:pt x="14580" y="2752"/>
                  <a:pt x="14550" y="2737"/>
                  <a:pt x="14520" y="2737"/>
                </a:cubicBezTo>
                <a:cubicBezTo>
                  <a:pt x="14512" y="2737"/>
                  <a:pt x="14503" y="2738"/>
                  <a:pt x="14495" y="2741"/>
                </a:cubicBezTo>
                <a:lnTo>
                  <a:pt x="14495" y="2741"/>
                </a:lnTo>
                <a:cubicBezTo>
                  <a:pt x="14658" y="2628"/>
                  <a:pt x="14822" y="2516"/>
                  <a:pt x="14979" y="2401"/>
                </a:cubicBezTo>
                <a:close/>
                <a:moveTo>
                  <a:pt x="14463" y="2763"/>
                </a:moveTo>
                <a:cubicBezTo>
                  <a:pt x="14459" y="2769"/>
                  <a:pt x="14456" y="2775"/>
                  <a:pt x="14455" y="2782"/>
                </a:cubicBezTo>
                <a:cubicBezTo>
                  <a:pt x="14443" y="2865"/>
                  <a:pt x="14324" y="3460"/>
                  <a:pt x="14264" y="3484"/>
                </a:cubicBezTo>
                <a:cubicBezTo>
                  <a:pt x="14263" y="3485"/>
                  <a:pt x="14263" y="3485"/>
                  <a:pt x="14262" y="3485"/>
                </a:cubicBezTo>
                <a:cubicBezTo>
                  <a:pt x="14214" y="3485"/>
                  <a:pt x="14145" y="3197"/>
                  <a:pt x="14133" y="3115"/>
                </a:cubicBezTo>
                <a:cubicBezTo>
                  <a:pt x="14118" y="3083"/>
                  <a:pt x="14086" y="3068"/>
                  <a:pt x="14059" y="3068"/>
                </a:cubicBezTo>
                <a:cubicBezTo>
                  <a:pt x="14050" y="3068"/>
                  <a:pt x="14041" y="3070"/>
                  <a:pt x="14034" y="3074"/>
                </a:cubicBezTo>
                <a:lnTo>
                  <a:pt x="14034" y="3074"/>
                </a:lnTo>
                <a:cubicBezTo>
                  <a:pt x="14173" y="2967"/>
                  <a:pt x="14318" y="2864"/>
                  <a:pt x="14463" y="2763"/>
                </a:cubicBezTo>
                <a:close/>
                <a:moveTo>
                  <a:pt x="14026" y="3068"/>
                </a:moveTo>
                <a:lnTo>
                  <a:pt x="13991" y="3103"/>
                </a:lnTo>
                <a:cubicBezTo>
                  <a:pt x="13964" y="3199"/>
                  <a:pt x="13913" y="3519"/>
                  <a:pt x="13826" y="3519"/>
                </a:cubicBezTo>
                <a:cubicBezTo>
                  <a:pt x="13794" y="3519"/>
                  <a:pt x="13758" y="3477"/>
                  <a:pt x="13717" y="3365"/>
                </a:cubicBezTo>
                <a:cubicBezTo>
                  <a:pt x="13693" y="3353"/>
                  <a:pt x="13693" y="3341"/>
                  <a:pt x="13681" y="3318"/>
                </a:cubicBezTo>
                <a:cubicBezTo>
                  <a:pt x="13800" y="3234"/>
                  <a:pt x="13907" y="3151"/>
                  <a:pt x="14026" y="3068"/>
                </a:cubicBezTo>
                <a:close/>
                <a:moveTo>
                  <a:pt x="13574" y="3413"/>
                </a:moveTo>
                <a:cubicBezTo>
                  <a:pt x="13657" y="3591"/>
                  <a:pt x="13657" y="3603"/>
                  <a:pt x="13693" y="3663"/>
                </a:cubicBezTo>
                <a:cubicBezTo>
                  <a:pt x="13574" y="3639"/>
                  <a:pt x="13467" y="3603"/>
                  <a:pt x="13360" y="3568"/>
                </a:cubicBezTo>
                <a:cubicBezTo>
                  <a:pt x="13431" y="3520"/>
                  <a:pt x="13502" y="3449"/>
                  <a:pt x="13574" y="3413"/>
                </a:cubicBezTo>
                <a:close/>
                <a:moveTo>
                  <a:pt x="14054" y="3399"/>
                </a:moveTo>
                <a:cubicBezTo>
                  <a:pt x="14080" y="3399"/>
                  <a:pt x="14110" y="3510"/>
                  <a:pt x="14193" y="3746"/>
                </a:cubicBezTo>
                <a:cubicBezTo>
                  <a:pt x="14193" y="3767"/>
                  <a:pt x="14202" y="3779"/>
                  <a:pt x="14213" y="3781"/>
                </a:cubicBezTo>
                <a:lnTo>
                  <a:pt x="14213" y="3781"/>
                </a:lnTo>
                <a:cubicBezTo>
                  <a:pt x="14108" y="3770"/>
                  <a:pt x="14025" y="3758"/>
                  <a:pt x="13931" y="3722"/>
                </a:cubicBezTo>
                <a:cubicBezTo>
                  <a:pt x="14003" y="3513"/>
                  <a:pt x="14027" y="3399"/>
                  <a:pt x="14054" y="3399"/>
                </a:cubicBezTo>
                <a:close/>
                <a:moveTo>
                  <a:pt x="18491" y="1067"/>
                </a:moveTo>
                <a:lnTo>
                  <a:pt x="18491" y="1067"/>
                </a:lnTo>
                <a:cubicBezTo>
                  <a:pt x="18682" y="1615"/>
                  <a:pt x="18872" y="2127"/>
                  <a:pt x="19051" y="2663"/>
                </a:cubicBezTo>
                <a:cubicBezTo>
                  <a:pt x="19015" y="2663"/>
                  <a:pt x="18967" y="2698"/>
                  <a:pt x="18967" y="2734"/>
                </a:cubicBezTo>
                <a:cubicBezTo>
                  <a:pt x="18908" y="3163"/>
                  <a:pt x="18860" y="3568"/>
                  <a:pt x="18848" y="3996"/>
                </a:cubicBezTo>
                <a:cubicBezTo>
                  <a:pt x="18729" y="3020"/>
                  <a:pt x="18610" y="2044"/>
                  <a:pt x="18491" y="1067"/>
                </a:cubicBezTo>
                <a:close/>
                <a:moveTo>
                  <a:pt x="14991" y="2651"/>
                </a:moveTo>
                <a:cubicBezTo>
                  <a:pt x="15157" y="2960"/>
                  <a:pt x="15086" y="3603"/>
                  <a:pt x="15098" y="4008"/>
                </a:cubicBezTo>
                <a:cubicBezTo>
                  <a:pt x="14812" y="3949"/>
                  <a:pt x="14526" y="3877"/>
                  <a:pt x="14253" y="3818"/>
                </a:cubicBezTo>
                <a:cubicBezTo>
                  <a:pt x="14276" y="3818"/>
                  <a:pt x="14288" y="3794"/>
                  <a:pt x="14312" y="3770"/>
                </a:cubicBezTo>
                <a:cubicBezTo>
                  <a:pt x="14324" y="3710"/>
                  <a:pt x="14491" y="3068"/>
                  <a:pt x="14514" y="3068"/>
                </a:cubicBezTo>
                <a:cubicBezTo>
                  <a:pt x="14550" y="3068"/>
                  <a:pt x="14705" y="3722"/>
                  <a:pt x="14729" y="3782"/>
                </a:cubicBezTo>
                <a:cubicBezTo>
                  <a:pt x="14735" y="3813"/>
                  <a:pt x="14767" y="3831"/>
                  <a:pt x="14798" y="3831"/>
                </a:cubicBezTo>
                <a:cubicBezTo>
                  <a:pt x="14827" y="3831"/>
                  <a:pt x="14854" y="3816"/>
                  <a:pt x="14860" y="3782"/>
                </a:cubicBezTo>
                <a:cubicBezTo>
                  <a:pt x="14919" y="3460"/>
                  <a:pt x="15110" y="2889"/>
                  <a:pt x="14991" y="2651"/>
                </a:cubicBezTo>
                <a:close/>
                <a:moveTo>
                  <a:pt x="15443" y="2948"/>
                </a:moveTo>
                <a:cubicBezTo>
                  <a:pt x="15443" y="2996"/>
                  <a:pt x="15455" y="3044"/>
                  <a:pt x="15455" y="3079"/>
                </a:cubicBezTo>
                <a:cubicBezTo>
                  <a:pt x="15503" y="3365"/>
                  <a:pt x="15538" y="3627"/>
                  <a:pt x="15586" y="3913"/>
                </a:cubicBezTo>
                <a:lnTo>
                  <a:pt x="15634" y="4187"/>
                </a:lnTo>
                <a:cubicBezTo>
                  <a:pt x="15598" y="4175"/>
                  <a:pt x="15562" y="4151"/>
                  <a:pt x="15515" y="4151"/>
                </a:cubicBezTo>
                <a:cubicBezTo>
                  <a:pt x="15515" y="4115"/>
                  <a:pt x="15479" y="4080"/>
                  <a:pt x="15443" y="4068"/>
                </a:cubicBezTo>
                <a:cubicBezTo>
                  <a:pt x="15384" y="4068"/>
                  <a:pt x="15324" y="4056"/>
                  <a:pt x="15241" y="4032"/>
                </a:cubicBezTo>
                <a:cubicBezTo>
                  <a:pt x="15324" y="3699"/>
                  <a:pt x="15396" y="3318"/>
                  <a:pt x="15443" y="2948"/>
                </a:cubicBezTo>
                <a:close/>
                <a:moveTo>
                  <a:pt x="17562" y="686"/>
                </a:moveTo>
                <a:cubicBezTo>
                  <a:pt x="17586" y="1329"/>
                  <a:pt x="17586" y="1972"/>
                  <a:pt x="17586" y="2591"/>
                </a:cubicBezTo>
                <a:cubicBezTo>
                  <a:pt x="17586" y="2722"/>
                  <a:pt x="17598" y="3722"/>
                  <a:pt x="17562" y="4270"/>
                </a:cubicBezTo>
                <a:cubicBezTo>
                  <a:pt x="17562" y="3437"/>
                  <a:pt x="17241" y="1377"/>
                  <a:pt x="17193" y="1020"/>
                </a:cubicBezTo>
                <a:cubicBezTo>
                  <a:pt x="17193" y="996"/>
                  <a:pt x="17146" y="972"/>
                  <a:pt x="17122" y="972"/>
                </a:cubicBezTo>
                <a:cubicBezTo>
                  <a:pt x="17265" y="877"/>
                  <a:pt x="17420" y="793"/>
                  <a:pt x="17562" y="686"/>
                </a:cubicBezTo>
                <a:close/>
                <a:moveTo>
                  <a:pt x="18205" y="317"/>
                </a:moveTo>
                <a:cubicBezTo>
                  <a:pt x="18217" y="377"/>
                  <a:pt x="18253" y="436"/>
                  <a:pt x="18265" y="496"/>
                </a:cubicBezTo>
                <a:lnTo>
                  <a:pt x="18265" y="508"/>
                </a:lnTo>
                <a:cubicBezTo>
                  <a:pt x="18313" y="1282"/>
                  <a:pt x="18313" y="2044"/>
                  <a:pt x="18265" y="2818"/>
                </a:cubicBezTo>
                <a:cubicBezTo>
                  <a:pt x="18253" y="3199"/>
                  <a:pt x="18217" y="3591"/>
                  <a:pt x="18193" y="3961"/>
                </a:cubicBezTo>
                <a:cubicBezTo>
                  <a:pt x="18182" y="4115"/>
                  <a:pt x="18146" y="4294"/>
                  <a:pt x="18146" y="4437"/>
                </a:cubicBezTo>
                <a:cubicBezTo>
                  <a:pt x="18098" y="3746"/>
                  <a:pt x="18015" y="3079"/>
                  <a:pt x="18015" y="2401"/>
                </a:cubicBezTo>
                <a:cubicBezTo>
                  <a:pt x="18015" y="1770"/>
                  <a:pt x="17967" y="1186"/>
                  <a:pt x="17741" y="591"/>
                </a:cubicBezTo>
                <a:cubicBezTo>
                  <a:pt x="17896" y="508"/>
                  <a:pt x="18051" y="424"/>
                  <a:pt x="18205" y="317"/>
                </a:cubicBezTo>
                <a:close/>
                <a:moveTo>
                  <a:pt x="19146" y="2984"/>
                </a:moveTo>
                <a:cubicBezTo>
                  <a:pt x="19265" y="3318"/>
                  <a:pt x="19372" y="3663"/>
                  <a:pt x="19491" y="4020"/>
                </a:cubicBezTo>
                <a:cubicBezTo>
                  <a:pt x="19467" y="4032"/>
                  <a:pt x="19456" y="4056"/>
                  <a:pt x="19456" y="4080"/>
                </a:cubicBezTo>
                <a:cubicBezTo>
                  <a:pt x="19444" y="4211"/>
                  <a:pt x="19444" y="4330"/>
                  <a:pt x="19432" y="4472"/>
                </a:cubicBezTo>
                <a:cubicBezTo>
                  <a:pt x="19336" y="3972"/>
                  <a:pt x="19229" y="3472"/>
                  <a:pt x="19146" y="2984"/>
                </a:cubicBezTo>
                <a:close/>
                <a:moveTo>
                  <a:pt x="17711" y="834"/>
                </a:moveTo>
                <a:cubicBezTo>
                  <a:pt x="17714" y="834"/>
                  <a:pt x="17723" y="895"/>
                  <a:pt x="17741" y="1055"/>
                </a:cubicBezTo>
                <a:cubicBezTo>
                  <a:pt x="17896" y="2353"/>
                  <a:pt x="17836" y="3663"/>
                  <a:pt x="18063" y="4949"/>
                </a:cubicBezTo>
                <a:lnTo>
                  <a:pt x="17610" y="4853"/>
                </a:lnTo>
                <a:cubicBezTo>
                  <a:pt x="17670" y="4115"/>
                  <a:pt x="17717" y="3365"/>
                  <a:pt x="17729" y="2603"/>
                </a:cubicBezTo>
                <a:cubicBezTo>
                  <a:pt x="17741" y="2222"/>
                  <a:pt x="17741" y="1829"/>
                  <a:pt x="17741" y="1448"/>
                </a:cubicBezTo>
                <a:cubicBezTo>
                  <a:pt x="17741" y="1360"/>
                  <a:pt x="17701" y="834"/>
                  <a:pt x="17711" y="834"/>
                </a:cubicBezTo>
                <a:close/>
                <a:moveTo>
                  <a:pt x="18444" y="1913"/>
                </a:moveTo>
                <a:cubicBezTo>
                  <a:pt x="18574" y="2960"/>
                  <a:pt x="18717" y="4032"/>
                  <a:pt x="18836" y="5104"/>
                </a:cubicBezTo>
                <a:cubicBezTo>
                  <a:pt x="18634" y="5068"/>
                  <a:pt x="18444" y="5032"/>
                  <a:pt x="18253" y="4984"/>
                </a:cubicBezTo>
                <a:cubicBezTo>
                  <a:pt x="18336" y="3961"/>
                  <a:pt x="18432" y="2937"/>
                  <a:pt x="18444" y="1913"/>
                </a:cubicBezTo>
                <a:close/>
                <a:moveTo>
                  <a:pt x="17074" y="996"/>
                </a:moveTo>
                <a:lnTo>
                  <a:pt x="17074" y="1032"/>
                </a:lnTo>
                <a:lnTo>
                  <a:pt x="16991" y="3710"/>
                </a:lnTo>
                <a:cubicBezTo>
                  <a:pt x="16967" y="4139"/>
                  <a:pt x="16955" y="4556"/>
                  <a:pt x="16943" y="4984"/>
                </a:cubicBezTo>
                <a:lnTo>
                  <a:pt x="16943" y="5223"/>
                </a:lnTo>
                <a:cubicBezTo>
                  <a:pt x="16908" y="5068"/>
                  <a:pt x="16884" y="4913"/>
                  <a:pt x="16884" y="4853"/>
                </a:cubicBezTo>
                <a:cubicBezTo>
                  <a:pt x="16836" y="4437"/>
                  <a:pt x="16812" y="4008"/>
                  <a:pt x="16765" y="3591"/>
                </a:cubicBezTo>
                <a:cubicBezTo>
                  <a:pt x="16705" y="2889"/>
                  <a:pt x="16753" y="2032"/>
                  <a:pt x="16527" y="1353"/>
                </a:cubicBezTo>
                <a:cubicBezTo>
                  <a:pt x="16705" y="1234"/>
                  <a:pt x="16896" y="1115"/>
                  <a:pt x="17074" y="996"/>
                </a:cubicBezTo>
                <a:close/>
                <a:moveTo>
                  <a:pt x="19036" y="3031"/>
                </a:moveTo>
                <a:cubicBezTo>
                  <a:pt x="18984" y="3249"/>
                  <a:pt x="19135" y="3679"/>
                  <a:pt x="19170" y="3949"/>
                </a:cubicBezTo>
                <a:cubicBezTo>
                  <a:pt x="19253" y="4330"/>
                  <a:pt x="19325" y="4734"/>
                  <a:pt x="19396" y="5115"/>
                </a:cubicBezTo>
                <a:cubicBezTo>
                  <a:pt x="19401" y="5157"/>
                  <a:pt x="19431" y="5173"/>
                  <a:pt x="19463" y="5173"/>
                </a:cubicBezTo>
                <a:cubicBezTo>
                  <a:pt x="19505" y="5173"/>
                  <a:pt x="19551" y="5144"/>
                  <a:pt x="19551" y="5104"/>
                </a:cubicBezTo>
                <a:lnTo>
                  <a:pt x="19587" y="4389"/>
                </a:lnTo>
                <a:cubicBezTo>
                  <a:pt x="19682" y="4699"/>
                  <a:pt x="19789" y="5020"/>
                  <a:pt x="19872" y="5330"/>
                </a:cubicBezTo>
                <a:lnTo>
                  <a:pt x="18991" y="5139"/>
                </a:lnTo>
                <a:cubicBezTo>
                  <a:pt x="18979" y="4501"/>
                  <a:pt x="18897" y="3580"/>
                  <a:pt x="19036" y="3031"/>
                </a:cubicBezTo>
                <a:close/>
                <a:moveTo>
                  <a:pt x="5561" y="2663"/>
                </a:moveTo>
                <a:cubicBezTo>
                  <a:pt x="5692" y="2663"/>
                  <a:pt x="5835" y="2663"/>
                  <a:pt x="6001" y="2675"/>
                </a:cubicBezTo>
                <a:cubicBezTo>
                  <a:pt x="6001" y="3329"/>
                  <a:pt x="5978" y="4008"/>
                  <a:pt x="5930" y="4663"/>
                </a:cubicBezTo>
                <a:cubicBezTo>
                  <a:pt x="5918" y="4901"/>
                  <a:pt x="5882" y="5151"/>
                  <a:pt x="5859" y="5389"/>
                </a:cubicBezTo>
                <a:cubicBezTo>
                  <a:pt x="5835" y="4484"/>
                  <a:pt x="5692" y="3508"/>
                  <a:pt x="5561" y="2663"/>
                </a:cubicBezTo>
                <a:close/>
                <a:moveTo>
                  <a:pt x="6835" y="2806"/>
                </a:moveTo>
                <a:cubicBezTo>
                  <a:pt x="7002" y="2865"/>
                  <a:pt x="7168" y="2901"/>
                  <a:pt x="7347" y="2960"/>
                </a:cubicBezTo>
                <a:cubicBezTo>
                  <a:pt x="7240" y="3853"/>
                  <a:pt x="7133" y="4746"/>
                  <a:pt x="7049" y="5639"/>
                </a:cubicBezTo>
                <a:cubicBezTo>
                  <a:pt x="7025" y="4687"/>
                  <a:pt x="6954" y="3758"/>
                  <a:pt x="6835" y="2806"/>
                </a:cubicBezTo>
                <a:close/>
                <a:moveTo>
                  <a:pt x="17170" y="2163"/>
                </a:moveTo>
                <a:cubicBezTo>
                  <a:pt x="17193" y="2341"/>
                  <a:pt x="17229" y="2532"/>
                  <a:pt x="17241" y="2698"/>
                </a:cubicBezTo>
                <a:cubicBezTo>
                  <a:pt x="17312" y="3401"/>
                  <a:pt x="17384" y="4115"/>
                  <a:pt x="17467" y="4806"/>
                </a:cubicBezTo>
                <a:cubicBezTo>
                  <a:pt x="17372" y="4806"/>
                  <a:pt x="17312" y="4889"/>
                  <a:pt x="17312" y="4949"/>
                </a:cubicBezTo>
                <a:cubicBezTo>
                  <a:pt x="17300" y="4944"/>
                  <a:pt x="17287" y="4941"/>
                  <a:pt x="17274" y="4941"/>
                </a:cubicBezTo>
                <a:cubicBezTo>
                  <a:pt x="17223" y="4941"/>
                  <a:pt x="17174" y="4978"/>
                  <a:pt x="17193" y="5044"/>
                </a:cubicBezTo>
                <a:cubicBezTo>
                  <a:pt x="17205" y="5080"/>
                  <a:pt x="17205" y="5104"/>
                  <a:pt x="17205" y="5139"/>
                </a:cubicBezTo>
                <a:cubicBezTo>
                  <a:pt x="17181" y="5151"/>
                  <a:pt x="17158" y="5187"/>
                  <a:pt x="17146" y="5223"/>
                </a:cubicBezTo>
                <a:cubicBezTo>
                  <a:pt x="17122" y="5389"/>
                  <a:pt x="17086" y="5556"/>
                  <a:pt x="17050" y="5723"/>
                </a:cubicBezTo>
                <a:cubicBezTo>
                  <a:pt x="17086" y="4532"/>
                  <a:pt x="17122" y="3353"/>
                  <a:pt x="17170" y="2163"/>
                </a:cubicBezTo>
                <a:close/>
                <a:moveTo>
                  <a:pt x="16050" y="1639"/>
                </a:moveTo>
                <a:cubicBezTo>
                  <a:pt x="16038" y="3008"/>
                  <a:pt x="16038" y="4389"/>
                  <a:pt x="16038" y="5758"/>
                </a:cubicBezTo>
                <a:cubicBezTo>
                  <a:pt x="15931" y="4592"/>
                  <a:pt x="15681" y="3377"/>
                  <a:pt x="15467" y="2210"/>
                </a:cubicBezTo>
                <a:cubicBezTo>
                  <a:pt x="15462" y="2169"/>
                  <a:pt x="15437" y="2153"/>
                  <a:pt x="15410" y="2153"/>
                </a:cubicBezTo>
                <a:cubicBezTo>
                  <a:pt x="15374" y="2153"/>
                  <a:pt x="15336" y="2182"/>
                  <a:pt x="15336" y="2222"/>
                </a:cubicBezTo>
                <a:cubicBezTo>
                  <a:pt x="15324" y="2710"/>
                  <a:pt x="15169" y="3341"/>
                  <a:pt x="15193" y="3758"/>
                </a:cubicBezTo>
                <a:cubicBezTo>
                  <a:pt x="15169" y="3353"/>
                  <a:pt x="15169" y="2782"/>
                  <a:pt x="15122" y="2341"/>
                </a:cubicBezTo>
                <a:cubicBezTo>
                  <a:pt x="15122" y="2306"/>
                  <a:pt x="15110" y="2294"/>
                  <a:pt x="15098" y="2282"/>
                </a:cubicBezTo>
                <a:cubicBezTo>
                  <a:pt x="15407" y="2056"/>
                  <a:pt x="15717" y="1853"/>
                  <a:pt x="16050" y="1639"/>
                </a:cubicBezTo>
                <a:close/>
                <a:moveTo>
                  <a:pt x="5359" y="2663"/>
                </a:moveTo>
                <a:lnTo>
                  <a:pt x="5359" y="2663"/>
                </a:lnTo>
                <a:cubicBezTo>
                  <a:pt x="5347" y="3770"/>
                  <a:pt x="5251" y="4865"/>
                  <a:pt x="5097" y="5961"/>
                </a:cubicBezTo>
                <a:cubicBezTo>
                  <a:pt x="5097" y="4889"/>
                  <a:pt x="5037" y="3830"/>
                  <a:pt x="4930" y="2758"/>
                </a:cubicBezTo>
                <a:cubicBezTo>
                  <a:pt x="4930" y="2734"/>
                  <a:pt x="4918" y="2722"/>
                  <a:pt x="4906" y="2710"/>
                </a:cubicBezTo>
                <a:cubicBezTo>
                  <a:pt x="5049" y="2698"/>
                  <a:pt x="5204" y="2675"/>
                  <a:pt x="5359" y="2663"/>
                </a:cubicBezTo>
                <a:close/>
                <a:moveTo>
                  <a:pt x="703" y="5425"/>
                </a:moveTo>
                <a:lnTo>
                  <a:pt x="703" y="6151"/>
                </a:lnTo>
                <a:cubicBezTo>
                  <a:pt x="537" y="5961"/>
                  <a:pt x="394" y="5782"/>
                  <a:pt x="227" y="5604"/>
                </a:cubicBezTo>
                <a:lnTo>
                  <a:pt x="227" y="5604"/>
                </a:lnTo>
                <a:cubicBezTo>
                  <a:pt x="261" y="5616"/>
                  <a:pt x="296" y="5622"/>
                  <a:pt x="330" y="5622"/>
                </a:cubicBezTo>
                <a:cubicBezTo>
                  <a:pt x="462" y="5622"/>
                  <a:pt x="590" y="5538"/>
                  <a:pt x="703" y="5425"/>
                </a:cubicBezTo>
                <a:close/>
                <a:moveTo>
                  <a:pt x="8037" y="3294"/>
                </a:moveTo>
                <a:lnTo>
                  <a:pt x="8037" y="3294"/>
                </a:lnTo>
                <a:cubicBezTo>
                  <a:pt x="8216" y="3401"/>
                  <a:pt x="8395" y="3496"/>
                  <a:pt x="8561" y="3639"/>
                </a:cubicBezTo>
                <a:cubicBezTo>
                  <a:pt x="8490" y="4484"/>
                  <a:pt x="8430" y="5342"/>
                  <a:pt x="8359" y="6199"/>
                </a:cubicBezTo>
                <a:cubicBezTo>
                  <a:pt x="8311" y="5223"/>
                  <a:pt x="8204" y="4258"/>
                  <a:pt x="8037" y="3294"/>
                </a:cubicBezTo>
                <a:close/>
                <a:moveTo>
                  <a:pt x="6144" y="2675"/>
                </a:moveTo>
                <a:lnTo>
                  <a:pt x="6644" y="2770"/>
                </a:lnTo>
                <a:cubicBezTo>
                  <a:pt x="6668" y="3949"/>
                  <a:pt x="6585" y="5104"/>
                  <a:pt x="6359" y="6258"/>
                </a:cubicBezTo>
                <a:cubicBezTo>
                  <a:pt x="6359" y="5068"/>
                  <a:pt x="6299" y="3865"/>
                  <a:pt x="6144" y="2675"/>
                </a:cubicBezTo>
                <a:close/>
                <a:moveTo>
                  <a:pt x="767" y="5491"/>
                </a:moveTo>
                <a:cubicBezTo>
                  <a:pt x="769" y="5491"/>
                  <a:pt x="778" y="5528"/>
                  <a:pt x="798" y="5627"/>
                </a:cubicBezTo>
                <a:cubicBezTo>
                  <a:pt x="834" y="5913"/>
                  <a:pt x="918" y="6175"/>
                  <a:pt x="977" y="6461"/>
                </a:cubicBezTo>
                <a:cubicBezTo>
                  <a:pt x="918" y="6389"/>
                  <a:pt x="870" y="6330"/>
                  <a:pt x="810" y="6270"/>
                </a:cubicBezTo>
                <a:cubicBezTo>
                  <a:pt x="810" y="6104"/>
                  <a:pt x="822" y="5937"/>
                  <a:pt x="810" y="5794"/>
                </a:cubicBezTo>
                <a:cubicBezTo>
                  <a:pt x="802" y="5718"/>
                  <a:pt x="763" y="5491"/>
                  <a:pt x="767" y="5491"/>
                </a:cubicBezTo>
                <a:close/>
                <a:moveTo>
                  <a:pt x="4787" y="2722"/>
                </a:moveTo>
                <a:lnTo>
                  <a:pt x="4787" y="2758"/>
                </a:lnTo>
                <a:cubicBezTo>
                  <a:pt x="4787" y="4020"/>
                  <a:pt x="4668" y="5270"/>
                  <a:pt x="4430" y="6508"/>
                </a:cubicBezTo>
                <a:cubicBezTo>
                  <a:pt x="4382" y="5282"/>
                  <a:pt x="4323" y="4068"/>
                  <a:pt x="4275" y="2829"/>
                </a:cubicBezTo>
                <a:cubicBezTo>
                  <a:pt x="4442" y="2782"/>
                  <a:pt x="4608" y="2758"/>
                  <a:pt x="4787" y="2722"/>
                </a:cubicBezTo>
                <a:close/>
                <a:moveTo>
                  <a:pt x="16336" y="1472"/>
                </a:moveTo>
                <a:cubicBezTo>
                  <a:pt x="16348" y="2341"/>
                  <a:pt x="16348" y="3199"/>
                  <a:pt x="16360" y="4080"/>
                </a:cubicBezTo>
                <a:cubicBezTo>
                  <a:pt x="16372" y="4806"/>
                  <a:pt x="16550" y="5877"/>
                  <a:pt x="16348" y="6639"/>
                </a:cubicBezTo>
                <a:lnTo>
                  <a:pt x="16217" y="1555"/>
                </a:lnTo>
                <a:cubicBezTo>
                  <a:pt x="16253" y="1520"/>
                  <a:pt x="16288" y="1508"/>
                  <a:pt x="16336" y="1472"/>
                </a:cubicBezTo>
                <a:close/>
                <a:moveTo>
                  <a:pt x="7490" y="3020"/>
                </a:moveTo>
                <a:lnTo>
                  <a:pt x="7490" y="3020"/>
                </a:lnTo>
                <a:cubicBezTo>
                  <a:pt x="7621" y="3079"/>
                  <a:pt x="7740" y="3139"/>
                  <a:pt x="7883" y="3199"/>
                </a:cubicBezTo>
                <a:cubicBezTo>
                  <a:pt x="7859" y="4437"/>
                  <a:pt x="7740" y="5639"/>
                  <a:pt x="7537" y="6854"/>
                </a:cubicBezTo>
                <a:cubicBezTo>
                  <a:pt x="7537" y="5568"/>
                  <a:pt x="7525" y="4306"/>
                  <a:pt x="7490" y="3020"/>
                </a:cubicBezTo>
                <a:close/>
                <a:moveTo>
                  <a:pt x="1941" y="4080"/>
                </a:moveTo>
                <a:lnTo>
                  <a:pt x="1941" y="4091"/>
                </a:lnTo>
                <a:cubicBezTo>
                  <a:pt x="1870" y="5008"/>
                  <a:pt x="1870" y="5937"/>
                  <a:pt x="1727" y="6830"/>
                </a:cubicBezTo>
                <a:lnTo>
                  <a:pt x="1727" y="6913"/>
                </a:lnTo>
                <a:cubicBezTo>
                  <a:pt x="1727" y="6889"/>
                  <a:pt x="1727" y="6889"/>
                  <a:pt x="1715" y="6878"/>
                </a:cubicBezTo>
                <a:cubicBezTo>
                  <a:pt x="1644" y="6687"/>
                  <a:pt x="1632" y="6449"/>
                  <a:pt x="1584" y="6235"/>
                </a:cubicBezTo>
                <a:cubicBezTo>
                  <a:pt x="1489" y="5735"/>
                  <a:pt x="1465" y="5211"/>
                  <a:pt x="1465" y="4711"/>
                </a:cubicBezTo>
                <a:cubicBezTo>
                  <a:pt x="1465" y="4669"/>
                  <a:pt x="1438" y="4648"/>
                  <a:pt x="1410" y="4648"/>
                </a:cubicBezTo>
                <a:cubicBezTo>
                  <a:pt x="1382" y="4648"/>
                  <a:pt x="1352" y="4669"/>
                  <a:pt x="1346" y="4711"/>
                </a:cubicBezTo>
                <a:cubicBezTo>
                  <a:pt x="1346" y="4961"/>
                  <a:pt x="1132" y="6592"/>
                  <a:pt x="1120" y="6592"/>
                </a:cubicBezTo>
                <a:cubicBezTo>
                  <a:pt x="1013" y="6520"/>
                  <a:pt x="882" y="5604"/>
                  <a:pt x="822" y="5270"/>
                </a:cubicBezTo>
                <a:cubicBezTo>
                  <a:pt x="977" y="5092"/>
                  <a:pt x="1096" y="4901"/>
                  <a:pt x="1179" y="4794"/>
                </a:cubicBezTo>
                <a:cubicBezTo>
                  <a:pt x="1418" y="4544"/>
                  <a:pt x="1668" y="4294"/>
                  <a:pt x="1941" y="4080"/>
                </a:cubicBezTo>
                <a:close/>
                <a:moveTo>
                  <a:pt x="5501" y="3544"/>
                </a:moveTo>
                <a:cubicBezTo>
                  <a:pt x="5620" y="4675"/>
                  <a:pt x="5644" y="5806"/>
                  <a:pt x="5585" y="6937"/>
                </a:cubicBezTo>
                <a:cubicBezTo>
                  <a:pt x="5442" y="6925"/>
                  <a:pt x="5299" y="6913"/>
                  <a:pt x="5156" y="6889"/>
                </a:cubicBezTo>
                <a:lnTo>
                  <a:pt x="5085" y="6889"/>
                </a:lnTo>
                <a:cubicBezTo>
                  <a:pt x="5299" y="5794"/>
                  <a:pt x="5442" y="4675"/>
                  <a:pt x="5501" y="3544"/>
                </a:cubicBezTo>
                <a:close/>
                <a:moveTo>
                  <a:pt x="4882" y="4175"/>
                </a:moveTo>
                <a:cubicBezTo>
                  <a:pt x="4930" y="5080"/>
                  <a:pt x="4966" y="5973"/>
                  <a:pt x="4930" y="6878"/>
                </a:cubicBezTo>
                <a:cubicBezTo>
                  <a:pt x="4930" y="6889"/>
                  <a:pt x="4930" y="6913"/>
                  <a:pt x="4942" y="6913"/>
                </a:cubicBezTo>
                <a:cubicBezTo>
                  <a:pt x="4787" y="6925"/>
                  <a:pt x="4632" y="6949"/>
                  <a:pt x="4489" y="6985"/>
                </a:cubicBezTo>
                <a:cubicBezTo>
                  <a:pt x="4692" y="6044"/>
                  <a:pt x="4823" y="5104"/>
                  <a:pt x="4882" y="4175"/>
                </a:cubicBezTo>
                <a:close/>
                <a:moveTo>
                  <a:pt x="2751" y="3496"/>
                </a:moveTo>
                <a:cubicBezTo>
                  <a:pt x="2584" y="4723"/>
                  <a:pt x="2322" y="5961"/>
                  <a:pt x="2215" y="7175"/>
                </a:cubicBezTo>
                <a:lnTo>
                  <a:pt x="2180" y="6199"/>
                </a:lnTo>
                <a:cubicBezTo>
                  <a:pt x="2144" y="5496"/>
                  <a:pt x="2108" y="4782"/>
                  <a:pt x="2072" y="4080"/>
                </a:cubicBezTo>
                <a:cubicBezTo>
                  <a:pt x="2072" y="4032"/>
                  <a:pt x="2037" y="4020"/>
                  <a:pt x="2013" y="4020"/>
                </a:cubicBezTo>
                <a:cubicBezTo>
                  <a:pt x="2251" y="3830"/>
                  <a:pt x="2489" y="3651"/>
                  <a:pt x="2751" y="3496"/>
                </a:cubicBezTo>
                <a:close/>
                <a:moveTo>
                  <a:pt x="4132" y="2877"/>
                </a:moveTo>
                <a:lnTo>
                  <a:pt x="4132" y="2877"/>
                </a:lnTo>
                <a:cubicBezTo>
                  <a:pt x="4085" y="3706"/>
                  <a:pt x="3802" y="7235"/>
                  <a:pt x="3682" y="7235"/>
                </a:cubicBezTo>
                <a:cubicBezTo>
                  <a:pt x="3681" y="7235"/>
                  <a:pt x="3680" y="7235"/>
                  <a:pt x="3680" y="7235"/>
                </a:cubicBezTo>
                <a:lnTo>
                  <a:pt x="3680" y="7235"/>
                </a:lnTo>
                <a:cubicBezTo>
                  <a:pt x="3680" y="7235"/>
                  <a:pt x="3680" y="7235"/>
                  <a:pt x="3680" y="7235"/>
                </a:cubicBezTo>
                <a:cubicBezTo>
                  <a:pt x="3739" y="7235"/>
                  <a:pt x="3656" y="3816"/>
                  <a:pt x="3620" y="3056"/>
                </a:cubicBezTo>
                <a:cubicBezTo>
                  <a:pt x="3787" y="2972"/>
                  <a:pt x="3954" y="2925"/>
                  <a:pt x="4132" y="2877"/>
                </a:cubicBezTo>
                <a:close/>
                <a:moveTo>
                  <a:pt x="4192" y="4615"/>
                </a:moveTo>
                <a:cubicBezTo>
                  <a:pt x="4216" y="5413"/>
                  <a:pt x="4251" y="6235"/>
                  <a:pt x="4275" y="7044"/>
                </a:cubicBezTo>
                <a:cubicBezTo>
                  <a:pt x="4096" y="7116"/>
                  <a:pt x="3930" y="7187"/>
                  <a:pt x="3775" y="7294"/>
                </a:cubicBezTo>
                <a:cubicBezTo>
                  <a:pt x="3966" y="6401"/>
                  <a:pt x="4108" y="5520"/>
                  <a:pt x="4192" y="4615"/>
                </a:cubicBezTo>
                <a:close/>
                <a:moveTo>
                  <a:pt x="16476" y="1550"/>
                </a:moveTo>
                <a:lnTo>
                  <a:pt x="16476" y="1550"/>
                </a:lnTo>
                <a:cubicBezTo>
                  <a:pt x="16478" y="1550"/>
                  <a:pt x="16491" y="2116"/>
                  <a:pt x="16491" y="2186"/>
                </a:cubicBezTo>
                <a:cubicBezTo>
                  <a:pt x="16527" y="2603"/>
                  <a:pt x="16586" y="3044"/>
                  <a:pt x="16610" y="3460"/>
                </a:cubicBezTo>
                <a:cubicBezTo>
                  <a:pt x="16705" y="4377"/>
                  <a:pt x="16789" y="5306"/>
                  <a:pt x="16872" y="6235"/>
                </a:cubicBezTo>
                <a:cubicBezTo>
                  <a:pt x="16693" y="6699"/>
                  <a:pt x="16455" y="7128"/>
                  <a:pt x="16158" y="7532"/>
                </a:cubicBezTo>
                <a:cubicBezTo>
                  <a:pt x="16181" y="7211"/>
                  <a:pt x="16181" y="6889"/>
                  <a:pt x="16181" y="6580"/>
                </a:cubicBezTo>
                <a:cubicBezTo>
                  <a:pt x="16181" y="6735"/>
                  <a:pt x="16193" y="6878"/>
                  <a:pt x="16193" y="7032"/>
                </a:cubicBezTo>
                <a:cubicBezTo>
                  <a:pt x="16193" y="7077"/>
                  <a:pt x="16235" y="7112"/>
                  <a:pt x="16278" y="7112"/>
                </a:cubicBezTo>
                <a:cubicBezTo>
                  <a:pt x="16304" y="7112"/>
                  <a:pt x="16330" y="7099"/>
                  <a:pt x="16348" y="7068"/>
                </a:cubicBezTo>
                <a:cubicBezTo>
                  <a:pt x="16658" y="6508"/>
                  <a:pt x="16550" y="5818"/>
                  <a:pt x="16539" y="5211"/>
                </a:cubicBezTo>
                <a:cubicBezTo>
                  <a:pt x="16527" y="4270"/>
                  <a:pt x="16515" y="3318"/>
                  <a:pt x="16491" y="2389"/>
                </a:cubicBezTo>
                <a:cubicBezTo>
                  <a:pt x="16491" y="2186"/>
                  <a:pt x="16491" y="2008"/>
                  <a:pt x="16479" y="1817"/>
                </a:cubicBezTo>
                <a:cubicBezTo>
                  <a:pt x="16476" y="1623"/>
                  <a:pt x="16475" y="1550"/>
                  <a:pt x="16476" y="1550"/>
                </a:cubicBezTo>
                <a:close/>
                <a:moveTo>
                  <a:pt x="6109" y="3806"/>
                </a:moveTo>
                <a:cubicBezTo>
                  <a:pt x="6192" y="4877"/>
                  <a:pt x="6228" y="5949"/>
                  <a:pt x="6180" y="7032"/>
                </a:cubicBezTo>
                <a:cubicBezTo>
                  <a:pt x="6180" y="7077"/>
                  <a:pt x="6218" y="7101"/>
                  <a:pt x="6256" y="7101"/>
                </a:cubicBezTo>
                <a:cubicBezTo>
                  <a:pt x="6290" y="7101"/>
                  <a:pt x="6324" y="7083"/>
                  <a:pt x="6335" y="7044"/>
                </a:cubicBezTo>
                <a:cubicBezTo>
                  <a:pt x="6585" y="6044"/>
                  <a:pt x="6728" y="5044"/>
                  <a:pt x="6775" y="4032"/>
                </a:cubicBezTo>
                <a:cubicBezTo>
                  <a:pt x="6871" y="5104"/>
                  <a:pt x="6894" y="6163"/>
                  <a:pt x="6847" y="7235"/>
                </a:cubicBezTo>
                <a:cubicBezTo>
                  <a:pt x="6847" y="7288"/>
                  <a:pt x="6886" y="7315"/>
                  <a:pt x="6926" y="7315"/>
                </a:cubicBezTo>
                <a:cubicBezTo>
                  <a:pt x="6966" y="7315"/>
                  <a:pt x="7008" y="7288"/>
                  <a:pt x="7014" y="7235"/>
                </a:cubicBezTo>
                <a:cubicBezTo>
                  <a:pt x="7133" y="6199"/>
                  <a:pt x="7240" y="5151"/>
                  <a:pt x="7359" y="4115"/>
                </a:cubicBezTo>
                <a:cubicBezTo>
                  <a:pt x="7383" y="5282"/>
                  <a:pt x="7383" y="6461"/>
                  <a:pt x="7371" y="7640"/>
                </a:cubicBezTo>
                <a:cubicBezTo>
                  <a:pt x="6835" y="7342"/>
                  <a:pt x="6299" y="7092"/>
                  <a:pt x="5716" y="6973"/>
                </a:cubicBezTo>
                <a:lnTo>
                  <a:pt x="5716" y="6949"/>
                </a:lnTo>
                <a:cubicBezTo>
                  <a:pt x="5930" y="5913"/>
                  <a:pt x="6049" y="4865"/>
                  <a:pt x="6109" y="3806"/>
                </a:cubicBezTo>
                <a:close/>
                <a:moveTo>
                  <a:pt x="15562" y="4675"/>
                </a:moveTo>
                <a:cubicBezTo>
                  <a:pt x="15586" y="5627"/>
                  <a:pt x="15574" y="6580"/>
                  <a:pt x="15503" y="7532"/>
                </a:cubicBezTo>
                <a:cubicBezTo>
                  <a:pt x="15503" y="7544"/>
                  <a:pt x="15503" y="7592"/>
                  <a:pt x="15479" y="7651"/>
                </a:cubicBezTo>
                <a:cubicBezTo>
                  <a:pt x="15443" y="7461"/>
                  <a:pt x="15396" y="7270"/>
                  <a:pt x="15384" y="7211"/>
                </a:cubicBezTo>
                <a:cubicBezTo>
                  <a:pt x="15336" y="6830"/>
                  <a:pt x="15288" y="6461"/>
                  <a:pt x="15276" y="6092"/>
                </a:cubicBezTo>
                <a:cubicBezTo>
                  <a:pt x="15276" y="5937"/>
                  <a:pt x="15265" y="5794"/>
                  <a:pt x="15265" y="5639"/>
                </a:cubicBezTo>
                <a:cubicBezTo>
                  <a:pt x="15265" y="5596"/>
                  <a:pt x="15226" y="5575"/>
                  <a:pt x="15187" y="5575"/>
                </a:cubicBezTo>
                <a:cubicBezTo>
                  <a:pt x="15162" y="5575"/>
                  <a:pt x="15136" y="5585"/>
                  <a:pt x="15122" y="5604"/>
                </a:cubicBezTo>
                <a:cubicBezTo>
                  <a:pt x="15300" y="5306"/>
                  <a:pt x="15443" y="4984"/>
                  <a:pt x="15562" y="4675"/>
                </a:cubicBezTo>
                <a:close/>
                <a:moveTo>
                  <a:pt x="3454" y="3127"/>
                </a:moveTo>
                <a:cubicBezTo>
                  <a:pt x="3370" y="4711"/>
                  <a:pt x="3156" y="6199"/>
                  <a:pt x="2834" y="7723"/>
                </a:cubicBezTo>
                <a:cubicBezTo>
                  <a:pt x="2811" y="7592"/>
                  <a:pt x="2811" y="7449"/>
                  <a:pt x="2811" y="7306"/>
                </a:cubicBezTo>
                <a:cubicBezTo>
                  <a:pt x="2834" y="6878"/>
                  <a:pt x="2834" y="6449"/>
                  <a:pt x="2846" y="6020"/>
                </a:cubicBezTo>
                <a:cubicBezTo>
                  <a:pt x="2858" y="5151"/>
                  <a:pt x="2894" y="4294"/>
                  <a:pt x="2906" y="3425"/>
                </a:cubicBezTo>
                <a:lnTo>
                  <a:pt x="2906" y="3413"/>
                </a:lnTo>
                <a:cubicBezTo>
                  <a:pt x="3073" y="3306"/>
                  <a:pt x="3251" y="3222"/>
                  <a:pt x="3430" y="3139"/>
                </a:cubicBezTo>
                <a:cubicBezTo>
                  <a:pt x="3442" y="3139"/>
                  <a:pt x="3442" y="3139"/>
                  <a:pt x="3454" y="3127"/>
                </a:cubicBezTo>
                <a:close/>
                <a:moveTo>
                  <a:pt x="8752" y="3782"/>
                </a:moveTo>
                <a:cubicBezTo>
                  <a:pt x="8930" y="3913"/>
                  <a:pt x="9109" y="4080"/>
                  <a:pt x="9276" y="4258"/>
                </a:cubicBezTo>
                <a:cubicBezTo>
                  <a:pt x="9407" y="4413"/>
                  <a:pt x="9550" y="4556"/>
                  <a:pt x="9692" y="4711"/>
                </a:cubicBezTo>
                <a:cubicBezTo>
                  <a:pt x="9681" y="4723"/>
                  <a:pt x="9681" y="4723"/>
                  <a:pt x="9681" y="4746"/>
                </a:cubicBezTo>
                <a:lnTo>
                  <a:pt x="9049" y="7782"/>
                </a:lnTo>
                <a:cubicBezTo>
                  <a:pt x="9026" y="6449"/>
                  <a:pt x="8919" y="5127"/>
                  <a:pt x="8752" y="3782"/>
                </a:cubicBezTo>
                <a:close/>
                <a:moveTo>
                  <a:pt x="1965" y="5377"/>
                </a:moveTo>
                <a:cubicBezTo>
                  <a:pt x="1989" y="6211"/>
                  <a:pt x="2084" y="7056"/>
                  <a:pt x="2132" y="7878"/>
                </a:cubicBezTo>
                <a:cubicBezTo>
                  <a:pt x="1822" y="7485"/>
                  <a:pt x="1513" y="7104"/>
                  <a:pt x="1191" y="6735"/>
                </a:cubicBezTo>
                <a:cubicBezTo>
                  <a:pt x="1275" y="6449"/>
                  <a:pt x="1334" y="6163"/>
                  <a:pt x="1370" y="5877"/>
                </a:cubicBezTo>
                <a:cubicBezTo>
                  <a:pt x="1453" y="6377"/>
                  <a:pt x="1608" y="6913"/>
                  <a:pt x="1703" y="7282"/>
                </a:cubicBezTo>
                <a:cubicBezTo>
                  <a:pt x="1709" y="7309"/>
                  <a:pt x="1731" y="7322"/>
                  <a:pt x="1755" y="7322"/>
                </a:cubicBezTo>
                <a:cubicBezTo>
                  <a:pt x="1784" y="7322"/>
                  <a:pt x="1816" y="7303"/>
                  <a:pt x="1822" y="7270"/>
                </a:cubicBezTo>
                <a:cubicBezTo>
                  <a:pt x="1870" y="6687"/>
                  <a:pt x="1906" y="6116"/>
                  <a:pt x="1953" y="5544"/>
                </a:cubicBezTo>
                <a:cubicBezTo>
                  <a:pt x="1953" y="5496"/>
                  <a:pt x="1965" y="5437"/>
                  <a:pt x="1965" y="5377"/>
                </a:cubicBezTo>
                <a:close/>
                <a:moveTo>
                  <a:pt x="15110" y="5627"/>
                </a:moveTo>
                <a:lnTo>
                  <a:pt x="15110" y="5651"/>
                </a:lnTo>
                <a:cubicBezTo>
                  <a:pt x="15122" y="6139"/>
                  <a:pt x="15145" y="6616"/>
                  <a:pt x="15122" y="7104"/>
                </a:cubicBezTo>
                <a:cubicBezTo>
                  <a:pt x="15122" y="7342"/>
                  <a:pt x="15110" y="7580"/>
                  <a:pt x="15098" y="7830"/>
                </a:cubicBezTo>
                <a:cubicBezTo>
                  <a:pt x="15098" y="7866"/>
                  <a:pt x="15086" y="7901"/>
                  <a:pt x="15086" y="7961"/>
                </a:cubicBezTo>
                <a:cubicBezTo>
                  <a:pt x="15062" y="7818"/>
                  <a:pt x="15050" y="7651"/>
                  <a:pt x="15038" y="7497"/>
                </a:cubicBezTo>
                <a:cubicBezTo>
                  <a:pt x="14991" y="6985"/>
                  <a:pt x="14967" y="6449"/>
                  <a:pt x="14919" y="5925"/>
                </a:cubicBezTo>
                <a:cubicBezTo>
                  <a:pt x="14991" y="5830"/>
                  <a:pt x="15050" y="5735"/>
                  <a:pt x="15110" y="5627"/>
                </a:cubicBezTo>
                <a:close/>
                <a:moveTo>
                  <a:pt x="8002" y="4080"/>
                </a:moveTo>
                <a:cubicBezTo>
                  <a:pt x="8192" y="5425"/>
                  <a:pt x="8252" y="6758"/>
                  <a:pt x="8192" y="8128"/>
                </a:cubicBezTo>
                <a:lnTo>
                  <a:pt x="7525" y="7723"/>
                </a:lnTo>
                <a:cubicBezTo>
                  <a:pt x="7776" y="6520"/>
                  <a:pt x="7942" y="5306"/>
                  <a:pt x="8002" y="4080"/>
                </a:cubicBezTo>
                <a:close/>
                <a:moveTo>
                  <a:pt x="15717" y="6020"/>
                </a:moveTo>
                <a:cubicBezTo>
                  <a:pt x="15777" y="6616"/>
                  <a:pt x="15824" y="7187"/>
                  <a:pt x="15860" y="7782"/>
                </a:cubicBezTo>
                <a:cubicBezTo>
                  <a:pt x="15860" y="7818"/>
                  <a:pt x="15872" y="7842"/>
                  <a:pt x="15896" y="7842"/>
                </a:cubicBezTo>
                <a:cubicBezTo>
                  <a:pt x="15800" y="7961"/>
                  <a:pt x="15693" y="8068"/>
                  <a:pt x="15574" y="8175"/>
                </a:cubicBezTo>
                <a:cubicBezTo>
                  <a:pt x="15646" y="7461"/>
                  <a:pt x="15705" y="6735"/>
                  <a:pt x="15717" y="6020"/>
                </a:cubicBezTo>
                <a:close/>
                <a:moveTo>
                  <a:pt x="3537" y="4294"/>
                </a:moveTo>
                <a:cubicBezTo>
                  <a:pt x="3561" y="5330"/>
                  <a:pt x="3573" y="6389"/>
                  <a:pt x="3561" y="7425"/>
                </a:cubicBezTo>
                <a:cubicBezTo>
                  <a:pt x="3251" y="7663"/>
                  <a:pt x="3001" y="7961"/>
                  <a:pt x="2799" y="8306"/>
                </a:cubicBezTo>
                <a:cubicBezTo>
                  <a:pt x="3251" y="6997"/>
                  <a:pt x="3430" y="5639"/>
                  <a:pt x="3537" y="4294"/>
                </a:cubicBezTo>
                <a:close/>
                <a:moveTo>
                  <a:pt x="9847" y="4865"/>
                </a:moveTo>
                <a:cubicBezTo>
                  <a:pt x="10026" y="5080"/>
                  <a:pt x="10216" y="5270"/>
                  <a:pt x="10395" y="5485"/>
                </a:cubicBezTo>
                <a:cubicBezTo>
                  <a:pt x="10385" y="5479"/>
                  <a:pt x="10375" y="5477"/>
                  <a:pt x="10365" y="5477"/>
                </a:cubicBezTo>
                <a:cubicBezTo>
                  <a:pt x="10329" y="5477"/>
                  <a:pt x="10300" y="5509"/>
                  <a:pt x="10300" y="5556"/>
                </a:cubicBezTo>
                <a:cubicBezTo>
                  <a:pt x="10288" y="6508"/>
                  <a:pt x="10204" y="7449"/>
                  <a:pt x="10038" y="8366"/>
                </a:cubicBezTo>
                <a:cubicBezTo>
                  <a:pt x="9978" y="7187"/>
                  <a:pt x="9895" y="6032"/>
                  <a:pt x="9847" y="4865"/>
                </a:cubicBezTo>
                <a:close/>
                <a:moveTo>
                  <a:pt x="10466" y="5520"/>
                </a:moveTo>
                <a:cubicBezTo>
                  <a:pt x="10645" y="5723"/>
                  <a:pt x="10824" y="5901"/>
                  <a:pt x="11002" y="6044"/>
                </a:cubicBezTo>
                <a:cubicBezTo>
                  <a:pt x="10990" y="6056"/>
                  <a:pt x="10990" y="6080"/>
                  <a:pt x="10990" y="6092"/>
                </a:cubicBezTo>
                <a:cubicBezTo>
                  <a:pt x="10919" y="6878"/>
                  <a:pt x="10812" y="7663"/>
                  <a:pt x="10681" y="8437"/>
                </a:cubicBezTo>
                <a:cubicBezTo>
                  <a:pt x="10645" y="7473"/>
                  <a:pt x="10585" y="6508"/>
                  <a:pt x="10466" y="5544"/>
                </a:cubicBezTo>
                <a:lnTo>
                  <a:pt x="10466" y="5520"/>
                </a:lnTo>
                <a:close/>
                <a:moveTo>
                  <a:pt x="15265" y="7401"/>
                </a:moveTo>
                <a:cubicBezTo>
                  <a:pt x="15300" y="7699"/>
                  <a:pt x="15348" y="7997"/>
                  <a:pt x="15419" y="8282"/>
                </a:cubicBezTo>
                <a:cubicBezTo>
                  <a:pt x="15419" y="8294"/>
                  <a:pt x="15419" y="8294"/>
                  <a:pt x="15431" y="8306"/>
                </a:cubicBezTo>
                <a:cubicBezTo>
                  <a:pt x="15348" y="8378"/>
                  <a:pt x="15265" y="8461"/>
                  <a:pt x="15169" y="8521"/>
                </a:cubicBezTo>
                <a:cubicBezTo>
                  <a:pt x="15217" y="8140"/>
                  <a:pt x="15241" y="7771"/>
                  <a:pt x="15265" y="7401"/>
                </a:cubicBezTo>
                <a:close/>
                <a:moveTo>
                  <a:pt x="2680" y="4865"/>
                </a:moveTo>
                <a:lnTo>
                  <a:pt x="2680" y="4865"/>
                </a:lnTo>
                <a:cubicBezTo>
                  <a:pt x="2656" y="6151"/>
                  <a:pt x="2620" y="8068"/>
                  <a:pt x="2620" y="8318"/>
                </a:cubicBezTo>
                <a:cubicBezTo>
                  <a:pt x="2620" y="8373"/>
                  <a:pt x="2651" y="8397"/>
                  <a:pt x="2685" y="8397"/>
                </a:cubicBezTo>
                <a:cubicBezTo>
                  <a:pt x="2703" y="8397"/>
                  <a:pt x="2723" y="8390"/>
                  <a:pt x="2739" y="8378"/>
                </a:cubicBezTo>
                <a:lnTo>
                  <a:pt x="2739" y="8378"/>
                </a:lnTo>
                <a:cubicBezTo>
                  <a:pt x="2727" y="8425"/>
                  <a:pt x="2703" y="8485"/>
                  <a:pt x="2668" y="8544"/>
                </a:cubicBezTo>
                <a:cubicBezTo>
                  <a:pt x="2537" y="8378"/>
                  <a:pt x="2382" y="8199"/>
                  <a:pt x="2251" y="8044"/>
                </a:cubicBezTo>
                <a:cubicBezTo>
                  <a:pt x="2358" y="7282"/>
                  <a:pt x="2465" y="6508"/>
                  <a:pt x="2561" y="5746"/>
                </a:cubicBezTo>
                <a:cubicBezTo>
                  <a:pt x="2608" y="5449"/>
                  <a:pt x="2632" y="5163"/>
                  <a:pt x="2680" y="4865"/>
                </a:cubicBezTo>
                <a:close/>
                <a:moveTo>
                  <a:pt x="8657" y="4437"/>
                </a:moveTo>
                <a:cubicBezTo>
                  <a:pt x="8799" y="5794"/>
                  <a:pt x="8871" y="7163"/>
                  <a:pt x="8871" y="8521"/>
                </a:cubicBezTo>
                <a:cubicBezTo>
                  <a:pt x="8871" y="8531"/>
                  <a:pt x="8871" y="8541"/>
                  <a:pt x="8886" y="8552"/>
                </a:cubicBezTo>
                <a:lnTo>
                  <a:pt x="8886" y="8552"/>
                </a:lnTo>
                <a:cubicBezTo>
                  <a:pt x="8722" y="8457"/>
                  <a:pt x="8546" y="8340"/>
                  <a:pt x="8359" y="8235"/>
                </a:cubicBezTo>
                <a:lnTo>
                  <a:pt x="8359" y="8223"/>
                </a:lnTo>
                <a:cubicBezTo>
                  <a:pt x="8454" y="6949"/>
                  <a:pt x="8549" y="5699"/>
                  <a:pt x="8657" y="4437"/>
                </a:cubicBezTo>
                <a:close/>
                <a:moveTo>
                  <a:pt x="11157" y="6163"/>
                </a:moveTo>
                <a:lnTo>
                  <a:pt x="11157" y="6163"/>
                </a:lnTo>
                <a:cubicBezTo>
                  <a:pt x="11466" y="6413"/>
                  <a:pt x="11812" y="6616"/>
                  <a:pt x="12193" y="6747"/>
                </a:cubicBezTo>
                <a:lnTo>
                  <a:pt x="12193" y="6818"/>
                </a:lnTo>
                <a:cubicBezTo>
                  <a:pt x="12174" y="6809"/>
                  <a:pt x="12152" y="6803"/>
                  <a:pt x="12131" y="6803"/>
                </a:cubicBezTo>
                <a:cubicBezTo>
                  <a:pt x="12099" y="6803"/>
                  <a:pt x="12069" y="6817"/>
                  <a:pt x="12062" y="6854"/>
                </a:cubicBezTo>
                <a:cubicBezTo>
                  <a:pt x="11967" y="7235"/>
                  <a:pt x="11895" y="7604"/>
                  <a:pt x="11836" y="7997"/>
                </a:cubicBezTo>
                <a:cubicBezTo>
                  <a:pt x="11812" y="7580"/>
                  <a:pt x="11764" y="7151"/>
                  <a:pt x="11681" y="6711"/>
                </a:cubicBezTo>
                <a:cubicBezTo>
                  <a:pt x="11675" y="6675"/>
                  <a:pt x="11639" y="6657"/>
                  <a:pt x="11603" y="6657"/>
                </a:cubicBezTo>
                <a:cubicBezTo>
                  <a:pt x="11568" y="6657"/>
                  <a:pt x="11532" y="6675"/>
                  <a:pt x="11526" y="6711"/>
                </a:cubicBezTo>
                <a:cubicBezTo>
                  <a:pt x="11419" y="7342"/>
                  <a:pt x="11300" y="7985"/>
                  <a:pt x="11193" y="8604"/>
                </a:cubicBezTo>
                <a:cubicBezTo>
                  <a:pt x="11181" y="7782"/>
                  <a:pt x="11169" y="6985"/>
                  <a:pt x="11157" y="6163"/>
                </a:cubicBezTo>
                <a:close/>
                <a:moveTo>
                  <a:pt x="14133" y="6639"/>
                </a:moveTo>
                <a:lnTo>
                  <a:pt x="14133" y="6639"/>
                </a:lnTo>
                <a:cubicBezTo>
                  <a:pt x="14038" y="7270"/>
                  <a:pt x="13967" y="7901"/>
                  <a:pt x="13872" y="8533"/>
                </a:cubicBezTo>
                <a:cubicBezTo>
                  <a:pt x="13860" y="7985"/>
                  <a:pt x="13848" y="7461"/>
                  <a:pt x="13812" y="6925"/>
                </a:cubicBezTo>
                <a:cubicBezTo>
                  <a:pt x="13812" y="6872"/>
                  <a:pt x="13776" y="6845"/>
                  <a:pt x="13739" y="6845"/>
                </a:cubicBezTo>
                <a:cubicBezTo>
                  <a:pt x="13702" y="6845"/>
                  <a:pt x="13663" y="6872"/>
                  <a:pt x="13657" y="6925"/>
                </a:cubicBezTo>
                <a:cubicBezTo>
                  <a:pt x="13633" y="7092"/>
                  <a:pt x="13538" y="8021"/>
                  <a:pt x="13491" y="8640"/>
                </a:cubicBezTo>
                <a:cubicBezTo>
                  <a:pt x="13479" y="8021"/>
                  <a:pt x="13395" y="7104"/>
                  <a:pt x="13395" y="6937"/>
                </a:cubicBezTo>
                <a:cubicBezTo>
                  <a:pt x="13395" y="6925"/>
                  <a:pt x="13383" y="6913"/>
                  <a:pt x="13371" y="6889"/>
                </a:cubicBezTo>
                <a:cubicBezTo>
                  <a:pt x="13657" y="6866"/>
                  <a:pt x="13907" y="6758"/>
                  <a:pt x="14133" y="6639"/>
                </a:cubicBezTo>
                <a:close/>
                <a:moveTo>
                  <a:pt x="12324" y="6806"/>
                </a:moveTo>
                <a:cubicBezTo>
                  <a:pt x="12455" y="6854"/>
                  <a:pt x="12598" y="6866"/>
                  <a:pt x="12740" y="6889"/>
                </a:cubicBezTo>
                <a:cubicBezTo>
                  <a:pt x="12740" y="6889"/>
                  <a:pt x="12729" y="6889"/>
                  <a:pt x="12729" y="6913"/>
                </a:cubicBezTo>
                <a:lnTo>
                  <a:pt x="12383" y="8842"/>
                </a:lnTo>
                <a:cubicBezTo>
                  <a:pt x="12371" y="8163"/>
                  <a:pt x="12336" y="7485"/>
                  <a:pt x="12324" y="6806"/>
                </a:cubicBezTo>
                <a:close/>
                <a:moveTo>
                  <a:pt x="14753" y="6104"/>
                </a:moveTo>
                <a:cubicBezTo>
                  <a:pt x="14741" y="6473"/>
                  <a:pt x="14705" y="6866"/>
                  <a:pt x="14681" y="7235"/>
                </a:cubicBezTo>
                <a:cubicBezTo>
                  <a:pt x="14669" y="7413"/>
                  <a:pt x="14634" y="8711"/>
                  <a:pt x="14455" y="8842"/>
                </a:cubicBezTo>
                <a:cubicBezTo>
                  <a:pt x="14574" y="8675"/>
                  <a:pt x="14360" y="6973"/>
                  <a:pt x="14324" y="6508"/>
                </a:cubicBezTo>
                <a:cubicBezTo>
                  <a:pt x="14491" y="6389"/>
                  <a:pt x="14622" y="6258"/>
                  <a:pt x="14753" y="6104"/>
                </a:cubicBezTo>
                <a:close/>
                <a:moveTo>
                  <a:pt x="14872" y="7330"/>
                </a:moveTo>
                <a:cubicBezTo>
                  <a:pt x="14895" y="7771"/>
                  <a:pt x="14943" y="8223"/>
                  <a:pt x="14979" y="8652"/>
                </a:cubicBezTo>
                <a:cubicBezTo>
                  <a:pt x="14848" y="8759"/>
                  <a:pt x="14705" y="8830"/>
                  <a:pt x="14574" y="8902"/>
                </a:cubicBezTo>
                <a:cubicBezTo>
                  <a:pt x="14693" y="8413"/>
                  <a:pt x="14812" y="7866"/>
                  <a:pt x="14872" y="7330"/>
                </a:cubicBezTo>
                <a:close/>
                <a:moveTo>
                  <a:pt x="12871" y="6889"/>
                </a:moveTo>
                <a:cubicBezTo>
                  <a:pt x="12955" y="6889"/>
                  <a:pt x="13038" y="6913"/>
                  <a:pt x="13110" y="6913"/>
                </a:cubicBezTo>
                <a:cubicBezTo>
                  <a:pt x="13157" y="6913"/>
                  <a:pt x="13205" y="6913"/>
                  <a:pt x="13252" y="6889"/>
                </a:cubicBezTo>
                <a:lnTo>
                  <a:pt x="13252" y="6889"/>
                </a:lnTo>
                <a:cubicBezTo>
                  <a:pt x="13252" y="6889"/>
                  <a:pt x="13252" y="6913"/>
                  <a:pt x="13240" y="6913"/>
                </a:cubicBezTo>
                <a:cubicBezTo>
                  <a:pt x="13205" y="7104"/>
                  <a:pt x="12943" y="8342"/>
                  <a:pt x="12836" y="8961"/>
                </a:cubicBezTo>
                <a:cubicBezTo>
                  <a:pt x="12848" y="8318"/>
                  <a:pt x="12859" y="7104"/>
                  <a:pt x="12859" y="6913"/>
                </a:cubicBezTo>
                <a:cubicBezTo>
                  <a:pt x="12871" y="6913"/>
                  <a:pt x="12871" y="6913"/>
                  <a:pt x="12871" y="6889"/>
                </a:cubicBezTo>
                <a:close/>
                <a:moveTo>
                  <a:pt x="9704" y="5401"/>
                </a:moveTo>
                <a:cubicBezTo>
                  <a:pt x="9788" y="6616"/>
                  <a:pt x="9847" y="7818"/>
                  <a:pt x="9919" y="9021"/>
                </a:cubicBezTo>
                <a:lnTo>
                  <a:pt x="9919" y="9033"/>
                </a:lnTo>
                <a:cubicBezTo>
                  <a:pt x="9728" y="8961"/>
                  <a:pt x="9526" y="8878"/>
                  <a:pt x="9335" y="8783"/>
                </a:cubicBezTo>
                <a:cubicBezTo>
                  <a:pt x="9216" y="8723"/>
                  <a:pt x="9097" y="8652"/>
                  <a:pt x="8966" y="8592"/>
                </a:cubicBezTo>
                <a:cubicBezTo>
                  <a:pt x="8990" y="8592"/>
                  <a:pt x="9038" y="8568"/>
                  <a:pt x="9049" y="8533"/>
                </a:cubicBezTo>
                <a:cubicBezTo>
                  <a:pt x="9276" y="7485"/>
                  <a:pt x="9490" y="6449"/>
                  <a:pt x="9704" y="5401"/>
                </a:cubicBezTo>
                <a:close/>
                <a:moveTo>
                  <a:pt x="14217" y="7163"/>
                </a:moveTo>
                <a:lnTo>
                  <a:pt x="14372" y="9021"/>
                </a:lnTo>
                <a:cubicBezTo>
                  <a:pt x="14217" y="9092"/>
                  <a:pt x="14086" y="9152"/>
                  <a:pt x="13955" y="9211"/>
                </a:cubicBezTo>
                <a:lnTo>
                  <a:pt x="14217" y="7163"/>
                </a:lnTo>
                <a:close/>
                <a:moveTo>
                  <a:pt x="10407" y="6687"/>
                </a:moveTo>
                <a:cubicBezTo>
                  <a:pt x="10478" y="7532"/>
                  <a:pt x="10514" y="8378"/>
                  <a:pt x="10514" y="9247"/>
                </a:cubicBezTo>
                <a:lnTo>
                  <a:pt x="10514" y="9271"/>
                </a:lnTo>
                <a:cubicBezTo>
                  <a:pt x="10359" y="9211"/>
                  <a:pt x="10192" y="9152"/>
                  <a:pt x="10038" y="9092"/>
                </a:cubicBezTo>
                <a:cubicBezTo>
                  <a:pt x="10050" y="9080"/>
                  <a:pt x="10062" y="9068"/>
                  <a:pt x="10062" y="9056"/>
                </a:cubicBezTo>
                <a:cubicBezTo>
                  <a:pt x="10240" y="8259"/>
                  <a:pt x="10347" y="7473"/>
                  <a:pt x="10407" y="6687"/>
                </a:cubicBezTo>
                <a:close/>
                <a:moveTo>
                  <a:pt x="13693" y="7961"/>
                </a:moveTo>
                <a:cubicBezTo>
                  <a:pt x="13705" y="8390"/>
                  <a:pt x="13729" y="8842"/>
                  <a:pt x="13752" y="9271"/>
                </a:cubicBezTo>
                <a:cubicBezTo>
                  <a:pt x="13693" y="9306"/>
                  <a:pt x="13621" y="9318"/>
                  <a:pt x="13550" y="9354"/>
                </a:cubicBezTo>
                <a:cubicBezTo>
                  <a:pt x="13598" y="8890"/>
                  <a:pt x="13645" y="8425"/>
                  <a:pt x="13693" y="7961"/>
                </a:cubicBezTo>
                <a:close/>
                <a:moveTo>
                  <a:pt x="11014" y="7354"/>
                </a:moveTo>
                <a:cubicBezTo>
                  <a:pt x="11026" y="8044"/>
                  <a:pt x="11050" y="8723"/>
                  <a:pt x="11050" y="9390"/>
                </a:cubicBezTo>
                <a:cubicBezTo>
                  <a:pt x="10919" y="9366"/>
                  <a:pt x="10788" y="9330"/>
                  <a:pt x="10657" y="9306"/>
                </a:cubicBezTo>
                <a:cubicBezTo>
                  <a:pt x="10681" y="9283"/>
                  <a:pt x="10681" y="9271"/>
                  <a:pt x="10693" y="9259"/>
                </a:cubicBezTo>
                <a:cubicBezTo>
                  <a:pt x="10824" y="8640"/>
                  <a:pt x="10931" y="7997"/>
                  <a:pt x="11014" y="7354"/>
                </a:cubicBezTo>
                <a:close/>
                <a:moveTo>
                  <a:pt x="13276" y="7544"/>
                </a:moveTo>
                <a:cubicBezTo>
                  <a:pt x="13312" y="8163"/>
                  <a:pt x="13360" y="8771"/>
                  <a:pt x="13383" y="9390"/>
                </a:cubicBezTo>
                <a:cubicBezTo>
                  <a:pt x="13240" y="9425"/>
                  <a:pt x="13074" y="9449"/>
                  <a:pt x="12907" y="9485"/>
                </a:cubicBezTo>
                <a:cubicBezTo>
                  <a:pt x="13026" y="8842"/>
                  <a:pt x="13157" y="8187"/>
                  <a:pt x="13276" y="7544"/>
                </a:cubicBezTo>
                <a:close/>
                <a:moveTo>
                  <a:pt x="11597" y="7270"/>
                </a:moveTo>
                <a:cubicBezTo>
                  <a:pt x="11705" y="8009"/>
                  <a:pt x="11716" y="8759"/>
                  <a:pt x="11669" y="9497"/>
                </a:cubicBezTo>
                <a:cubicBezTo>
                  <a:pt x="11526" y="9485"/>
                  <a:pt x="11371" y="9449"/>
                  <a:pt x="11228" y="9437"/>
                </a:cubicBezTo>
                <a:cubicBezTo>
                  <a:pt x="11347" y="8711"/>
                  <a:pt x="11478" y="7997"/>
                  <a:pt x="11597" y="7270"/>
                </a:cubicBezTo>
                <a:close/>
                <a:moveTo>
                  <a:pt x="12193" y="7009"/>
                </a:moveTo>
                <a:cubicBezTo>
                  <a:pt x="12205" y="7842"/>
                  <a:pt x="12217" y="8699"/>
                  <a:pt x="12252" y="9533"/>
                </a:cubicBezTo>
                <a:cubicBezTo>
                  <a:pt x="12121" y="9533"/>
                  <a:pt x="11978" y="9533"/>
                  <a:pt x="11836" y="9509"/>
                </a:cubicBezTo>
                <a:cubicBezTo>
                  <a:pt x="11883" y="8663"/>
                  <a:pt x="12002" y="7830"/>
                  <a:pt x="12193" y="7009"/>
                </a:cubicBezTo>
                <a:close/>
                <a:moveTo>
                  <a:pt x="12729" y="7818"/>
                </a:moveTo>
                <a:lnTo>
                  <a:pt x="12729" y="9509"/>
                </a:lnTo>
                <a:cubicBezTo>
                  <a:pt x="12621" y="9509"/>
                  <a:pt x="12526" y="9533"/>
                  <a:pt x="12431" y="9533"/>
                </a:cubicBezTo>
                <a:cubicBezTo>
                  <a:pt x="12538" y="8961"/>
                  <a:pt x="12645" y="8378"/>
                  <a:pt x="12729" y="7818"/>
                </a:cubicBezTo>
                <a:close/>
                <a:moveTo>
                  <a:pt x="18269" y="0"/>
                </a:moveTo>
                <a:cubicBezTo>
                  <a:pt x="18247" y="0"/>
                  <a:pt x="18225" y="6"/>
                  <a:pt x="18205" y="20"/>
                </a:cubicBezTo>
                <a:cubicBezTo>
                  <a:pt x="16372" y="1079"/>
                  <a:pt x="14634" y="2246"/>
                  <a:pt x="12967" y="3544"/>
                </a:cubicBezTo>
                <a:cubicBezTo>
                  <a:pt x="12883" y="3603"/>
                  <a:pt x="12943" y="3734"/>
                  <a:pt x="13026" y="3770"/>
                </a:cubicBezTo>
                <a:cubicBezTo>
                  <a:pt x="13812" y="3996"/>
                  <a:pt x="14610" y="4187"/>
                  <a:pt x="15407" y="4294"/>
                </a:cubicBezTo>
                <a:cubicBezTo>
                  <a:pt x="15157" y="5068"/>
                  <a:pt x="14800" y="5925"/>
                  <a:pt x="14086" y="6354"/>
                </a:cubicBezTo>
                <a:cubicBezTo>
                  <a:pt x="13769" y="6550"/>
                  <a:pt x="13434" y="6633"/>
                  <a:pt x="13098" y="6633"/>
                </a:cubicBezTo>
                <a:cubicBezTo>
                  <a:pt x="12377" y="6633"/>
                  <a:pt x="11654" y="6249"/>
                  <a:pt x="11109" y="5794"/>
                </a:cubicBezTo>
                <a:cubicBezTo>
                  <a:pt x="9942" y="4806"/>
                  <a:pt x="9204" y="3437"/>
                  <a:pt x="7764" y="2818"/>
                </a:cubicBezTo>
                <a:cubicBezTo>
                  <a:pt x="7104" y="2527"/>
                  <a:pt x="6392" y="2387"/>
                  <a:pt x="5680" y="2387"/>
                </a:cubicBezTo>
                <a:cubicBezTo>
                  <a:pt x="4990" y="2387"/>
                  <a:pt x="4300" y="2518"/>
                  <a:pt x="3656" y="2770"/>
                </a:cubicBezTo>
                <a:cubicBezTo>
                  <a:pt x="3037" y="3008"/>
                  <a:pt x="2465" y="3329"/>
                  <a:pt x="1941" y="3746"/>
                </a:cubicBezTo>
                <a:cubicBezTo>
                  <a:pt x="1668" y="3961"/>
                  <a:pt x="1406" y="4199"/>
                  <a:pt x="1168" y="4449"/>
                </a:cubicBezTo>
                <a:cubicBezTo>
                  <a:pt x="1005" y="4611"/>
                  <a:pt x="472" y="5403"/>
                  <a:pt x="202" y="5403"/>
                </a:cubicBezTo>
                <a:cubicBezTo>
                  <a:pt x="194" y="5403"/>
                  <a:pt x="187" y="5402"/>
                  <a:pt x="179" y="5401"/>
                </a:cubicBezTo>
                <a:cubicBezTo>
                  <a:pt x="175" y="5401"/>
                  <a:pt x="171" y="5400"/>
                  <a:pt x="167" y="5400"/>
                </a:cubicBezTo>
                <a:cubicBezTo>
                  <a:pt x="91" y="5400"/>
                  <a:pt x="52" y="5500"/>
                  <a:pt x="120" y="5556"/>
                </a:cubicBezTo>
                <a:cubicBezTo>
                  <a:pt x="120" y="5556"/>
                  <a:pt x="144" y="5556"/>
                  <a:pt x="144" y="5568"/>
                </a:cubicBezTo>
                <a:cubicBezTo>
                  <a:pt x="60" y="5580"/>
                  <a:pt x="1" y="5663"/>
                  <a:pt x="48" y="5711"/>
                </a:cubicBezTo>
                <a:cubicBezTo>
                  <a:pt x="870" y="6818"/>
                  <a:pt x="1763" y="7854"/>
                  <a:pt x="2620" y="8914"/>
                </a:cubicBezTo>
                <a:cubicBezTo>
                  <a:pt x="2650" y="8947"/>
                  <a:pt x="2684" y="8962"/>
                  <a:pt x="2717" y="8962"/>
                </a:cubicBezTo>
                <a:cubicBezTo>
                  <a:pt x="2776" y="8962"/>
                  <a:pt x="2831" y="8915"/>
                  <a:pt x="2846" y="8854"/>
                </a:cubicBezTo>
                <a:cubicBezTo>
                  <a:pt x="3180" y="7937"/>
                  <a:pt x="4025" y="7223"/>
                  <a:pt x="5037" y="7187"/>
                </a:cubicBezTo>
                <a:cubicBezTo>
                  <a:pt x="5058" y="7187"/>
                  <a:pt x="5078" y="7186"/>
                  <a:pt x="5099" y="7186"/>
                </a:cubicBezTo>
                <a:cubicBezTo>
                  <a:pt x="6073" y="7186"/>
                  <a:pt x="6923" y="7733"/>
                  <a:pt x="7728" y="8223"/>
                </a:cubicBezTo>
                <a:cubicBezTo>
                  <a:pt x="9073" y="9021"/>
                  <a:pt x="10538" y="9842"/>
                  <a:pt x="12145" y="9854"/>
                </a:cubicBezTo>
                <a:cubicBezTo>
                  <a:pt x="12160" y="9854"/>
                  <a:pt x="12175" y="9854"/>
                  <a:pt x="12189" y="9854"/>
                </a:cubicBezTo>
                <a:cubicBezTo>
                  <a:pt x="14732" y="9854"/>
                  <a:pt x="17029" y="7816"/>
                  <a:pt x="17408" y="5318"/>
                </a:cubicBezTo>
                <a:cubicBezTo>
                  <a:pt x="17420" y="5258"/>
                  <a:pt x="17384" y="5211"/>
                  <a:pt x="17348" y="5187"/>
                </a:cubicBezTo>
                <a:cubicBezTo>
                  <a:pt x="17348" y="5151"/>
                  <a:pt x="17360" y="5127"/>
                  <a:pt x="17360" y="5092"/>
                </a:cubicBezTo>
                <a:cubicBezTo>
                  <a:pt x="17372" y="5092"/>
                  <a:pt x="17384" y="5104"/>
                  <a:pt x="17408" y="5104"/>
                </a:cubicBezTo>
                <a:lnTo>
                  <a:pt x="20039" y="5639"/>
                </a:lnTo>
                <a:cubicBezTo>
                  <a:pt x="20146" y="5639"/>
                  <a:pt x="20229" y="5556"/>
                  <a:pt x="20206" y="5449"/>
                </a:cubicBezTo>
                <a:cubicBezTo>
                  <a:pt x="19682" y="3639"/>
                  <a:pt x="19086" y="1853"/>
                  <a:pt x="18396" y="91"/>
                </a:cubicBezTo>
                <a:cubicBezTo>
                  <a:pt x="18379" y="40"/>
                  <a:pt x="18324" y="0"/>
                  <a:pt x="182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07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veat Brush"/>
              <a:buNone/>
              <a:defRPr sz="28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 Unicase"/>
              <a:buNone/>
              <a:defRPr sz="2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Ubuntu"/>
              <a:buChar char="●"/>
              <a:defRPr sz="1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99" r:id="rId4"/>
    <p:sldLayoutId id="2147483700" r:id="rId5"/>
    <p:sldLayoutId id="2147483703" r:id="rId6"/>
  </p:sldLayoutIdLst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>
          <p15:clr>
            <a:srgbClr val="FFFFFF"/>
          </p15:clr>
        </p15:guide>
        <p15:guide id="2" orient="horz">
          <p15:clr>
            <a:srgbClr val="FFFFFF"/>
          </p15:clr>
        </p15:guide>
        <p15:guide id="3" pos="2880">
          <p15:clr>
            <a:srgbClr val="EA4335"/>
          </p15:clr>
        </p15:guide>
        <p15:guide id="4" orient="horz" pos="16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2;p13"/>
          <p:cNvSpPr txBox="1">
            <a:spLocks/>
          </p:cNvSpPr>
          <p:nvPr/>
        </p:nvSpPr>
        <p:spPr>
          <a:xfrm>
            <a:off x="5037350" y="2847588"/>
            <a:ext cx="2344522" cy="27384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00000000-1234-1234-1234-123412341234}" type="slidenum">
              <a:rPr lang="en" smtClean="0"/>
              <a:pPr algn="r"/>
              <a:t>1</a:t>
            </a:fld>
            <a:endParaRPr lang="en" dirty="0"/>
          </a:p>
        </p:txBody>
      </p:sp>
      <p:grpSp>
        <p:nvGrpSpPr>
          <p:cNvPr id="7" name="Group 6"/>
          <p:cNvGrpSpPr/>
          <p:nvPr/>
        </p:nvGrpSpPr>
        <p:grpSpPr>
          <a:xfrm>
            <a:off x="5220072" y="3263374"/>
            <a:ext cx="5934490" cy="1477327"/>
            <a:chOff x="4603065" y="2768610"/>
            <a:chExt cx="5400600" cy="1477327"/>
          </a:xfrm>
        </p:grpSpPr>
        <p:sp>
          <p:nvSpPr>
            <p:cNvPr id="8" name="Rectangle 7"/>
            <p:cNvSpPr/>
            <p:nvPr/>
          </p:nvSpPr>
          <p:spPr>
            <a:xfrm>
              <a:off x="4603065" y="2768610"/>
              <a:ext cx="54006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1800" b="1" dirty="0">
                  <a:solidFill>
                    <a:srgbClr val="FFC000"/>
                  </a:solidFill>
                  <a:latin typeface="Bookman Old Style" pitchFamily="18" charset="0"/>
                </a:rPr>
                <a:t>Dr. E. MUBARAK </a:t>
              </a:r>
              <a:r>
                <a:rPr lang="en-IN" sz="1800" b="1" dirty="0" smtClean="0">
                  <a:solidFill>
                    <a:srgbClr val="FFC000"/>
                  </a:solidFill>
                  <a:latin typeface="Bookman Old Style" pitchFamily="18" charset="0"/>
                </a:rPr>
                <a:t>ALI  </a:t>
              </a:r>
            </a:p>
            <a:p>
              <a:r>
                <a:rPr lang="en-IN" sz="1000" dirty="0" err="1" smtClean="0">
                  <a:solidFill>
                    <a:schemeClr val="bg1"/>
                  </a:solidFill>
                  <a:latin typeface="Book Antiqua" pitchFamily="18" charset="0"/>
                </a:rPr>
                <a:t>M.Com</a:t>
              </a:r>
              <a:r>
                <a:rPr lang="en-IN" sz="1000" dirty="0">
                  <a:solidFill>
                    <a:schemeClr val="bg1"/>
                  </a:solidFill>
                  <a:latin typeface="Book Antiqua" pitchFamily="18" charset="0"/>
                </a:rPr>
                <a:t>., M.B.A., </a:t>
              </a:r>
              <a:r>
                <a:rPr lang="en-IN" sz="1000" dirty="0" err="1">
                  <a:solidFill>
                    <a:schemeClr val="bg1"/>
                  </a:solidFill>
                  <a:latin typeface="Book Antiqua" pitchFamily="18" charset="0"/>
                </a:rPr>
                <a:t>M.Sc</a:t>
              </a:r>
              <a:r>
                <a:rPr lang="en-IN" sz="1000" dirty="0">
                  <a:solidFill>
                    <a:schemeClr val="bg1"/>
                  </a:solidFill>
                  <a:latin typeface="Book Antiqua" pitchFamily="18" charset="0"/>
                </a:rPr>
                <a:t> (</a:t>
              </a:r>
              <a:r>
                <a:rPr lang="en-IN" sz="1000" dirty="0" err="1">
                  <a:solidFill>
                    <a:schemeClr val="bg1"/>
                  </a:solidFill>
                  <a:latin typeface="Book Antiqua" pitchFamily="18" charset="0"/>
                </a:rPr>
                <a:t>Psy</a:t>
              </a:r>
              <a:r>
                <a:rPr lang="en-IN" sz="1000" dirty="0">
                  <a:solidFill>
                    <a:schemeClr val="bg1"/>
                  </a:solidFill>
                  <a:latin typeface="Book Antiqua" pitchFamily="18" charset="0"/>
                </a:rPr>
                <a:t>)., M.Phil., P.G.D.C.A., Ph.D.</a:t>
              </a:r>
              <a:r>
                <a:rPr lang="en-IN" b="1" dirty="0" smtClean="0">
                  <a:solidFill>
                    <a:schemeClr val="bg1"/>
                  </a:solidFill>
                  <a:latin typeface="Bell MT" pitchFamily="18" charset="0"/>
                </a:rPr>
                <a:t> </a:t>
              </a:r>
              <a:endParaRPr lang="en-IN" b="1" dirty="0">
                <a:solidFill>
                  <a:schemeClr val="bg1"/>
                </a:solidFill>
                <a:latin typeface="Bell MT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3442" y="3291830"/>
              <a:ext cx="381642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dirty="0">
                  <a:solidFill>
                    <a:schemeClr val="bg1"/>
                  </a:solidFill>
                  <a:latin typeface="Book Antiqua" pitchFamily="18" charset="0"/>
                </a:rPr>
                <a:t>Head  &amp; Associate Professor </a:t>
              </a:r>
              <a:r>
                <a:rPr lang="en-IN" dirty="0" smtClean="0">
                  <a:solidFill>
                    <a:schemeClr val="bg1"/>
                  </a:solidFill>
                  <a:latin typeface="Book Antiqua" pitchFamily="18" charset="0"/>
                </a:rPr>
                <a:t>of  Commerce</a:t>
              </a:r>
            </a:p>
            <a:p>
              <a:r>
                <a:rPr lang="en-IN" dirty="0" smtClean="0">
                  <a:solidFill>
                    <a:schemeClr val="bg1"/>
                  </a:solidFill>
                  <a:latin typeface="Book Antiqua" pitchFamily="18" charset="0"/>
                </a:rPr>
                <a:t>Jamal </a:t>
              </a:r>
              <a:r>
                <a:rPr lang="en-IN" dirty="0">
                  <a:solidFill>
                    <a:schemeClr val="bg1"/>
                  </a:solidFill>
                  <a:latin typeface="Book Antiqua" pitchFamily="18" charset="0"/>
                </a:rPr>
                <a:t>Mohamed </a:t>
              </a:r>
              <a:r>
                <a:rPr lang="en-IN" dirty="0" smtClean="0">
                  <a:solidFill>
                    <a:schemeClr val="bg1"/>
                  </a:solidFill>
                  <a:latin typeface="Book Antiqua" pitchFamily="18" charset="0"/>
                </a:rPr>
                <a:t>College</a:t>
              </a:r>
            </a:p>
            <a:p>
              <a:r>
                <a:rPr lang="en-IN" dirty="0" smtClean="0">
                  <a:solidFill>
                    <a:schemeClr val="bg1"/>
                  </a:solidFill>
                  <a:latin typeface="Book Antiqua" pitchFamily="18" charset="0"/>
                </a:rPr>
                <a:t>Tiruchirappalli</a:t>
              </a:r>
            </a:p>
            <a:p>
              <a:endParaRPr lang="en-IN" dirty="0">
                <a:latin typeface="Book Antiqua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10238" y="3960227"/>
              <a:ext cx="257955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N" sz="1200" dirty="0">
                  <a:solidFill>
                    <a:srgbClr val="00B050"/>
                  </a:solidFill>
                  <a:latin typeface="Book Antiqua" pitchFamily="18" charset="0"/>
                </a:rPr>
                <a:t>e-mail: </a:t>
              </a:r>
              <a:r>
                <a:rPr lang="en-IN" sz="1200" dirty="0" smtClean="0">
                  <a:solidFill>
                    <a:srgbClr val="00B050"/>
                  </a:solidFill>
                  <a:latin typeface="Book Antiqua" pitchFamily="18" charset="0"/>
                </a:rPr>
                <a:t>mubarakali.jmc@gmail.com</a:t>
              </a:r>
              <a:endParaRPr lang="en-IN" sz="1200" dirty="0">
                <a:solidFill>
                  <a:srgbClr val="00B050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6502" y="136305"/>
            <a:ext cx="8549466" cy="1499341"/>
            <a:chOff x="348137" y="843558"/>
            <a:chExt cx="7780323" cy="1499341"/>
          </a:xfrm>
        </p:grpSpPr>
        <p:sp>
          <p:nvSpPr>
            <p:cNvPr id="13" name="Rectangle 12"/>
            <p:cNvSpPr/>
            <p:nvPr/>
          </p:nvSpPr>
          <p:spPr>
            <a:xfrm>
              <a:off x="1104155" y="1635013"/>
              <a:ext cx="63367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IN" sz="1200" i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Accredited </a:t>
              </a:r>
              <a:r>
                <a:rPr lang="en-IN" sz="1200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(3</a:t>
              </a:r>
              <a:r>
                <a:rPr lang="en-IN" sz="1200" i="1" baseline="30000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rd</a:t>
              </a:r>
              <a:r>
                <a:rPr lang="en-IN" sz="1200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 Cycle) with ‘A’ Grade by NAAC</a:t>
              </a:r>
              <a:endParaRPr lang="en-IN" sz="1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IN" sz="1200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IN" sz="1200" i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(Affiliated </a:t>
              </a:r>
              <a:r>
                <a:rPr lang="en-IN" sz="1200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to Bharathidasan University)</a:t>
              </a:r>
              <a:endParaRPr lang="en-IN" sz="1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IN" sz="16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TIRUCHIRAPPALLI </a:t>
              </a:r>
              <a:r>
                <a:rPr lang="en-IN" sz="1600" b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– 620 </a:t>
              </a:r>
              <a:r>
                <a:rPr lang="en-IN" sz="16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020 </a:t>
              </a:r>
              <a:endParaRPr lang="en-IN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8137" y="843558"/>
              <a:ext cx="7780323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IN" sz="2400" b="1" dirty="0">
                  <a:ln w="12700">
                    <a:noFill/>
                    <a:prstDash val="solid"/>
                    <a:miter lim="800000"/>
                  </a:ln>
                  <a:solidFill>
                    <a:srgbClr val="00B05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Bookman Old Style" pitchFamily="18" charset="0"/>
                </a:rPr>
                <a:t>PG &amp; RESEARCH DEPARTMENT OF COMMERCE </a:t>
              </a:r>
              <a:r>
                <a:rPr lang="en-IN" sz="2000" dirty="0">
                  <a:ln w="12700">
                    <a:noFill/>
                    <a:prstDash val="solid"/>
                    <a:miter lim="800000"/>
                  </a:ln>
                  <a:solidFill>
                    <a:schemeClr val="bg1"/>
                  </a:solidFill>
                  <a:latin typeface="Bookman Old Style" pitchFamily="18" charset="0"/>
                </a:rPr>
                <a:t>(SF)</a:t>
              </a:r>
            </a:p>
            <a:p>
              <a:pPr algn="ctr"/>
              <a:r>
                <a:rPr lang="en-IN" sz="2400" b="1" dirty="0" smtClean="0">
                  <a:ln w="12700">
                    <a:noFill/>
                    <a:prstDash val="solid"/>
                    <a:miter lim="800000"/>
                  </a:ln>
                  <a:solidFill>
                    <a:srgbClr val="00B05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Bookman Old Style" pitchFamily="18" charset="0"/>
                </a:rPr>
                <a:t>JAMAL </a:t>
              </a:r>
              <a:r>
                <a:rPr lang="en-IN" sz="2400" b="1" dirty="0">
                  <a:ln w="12700">
                    <a:noFill/>
                    <a:prstDash val="solid"/>
                    <a:miter lim="800000"/>
                  </a:ln>
                  <a:solidFill>
                    <a:srgbClr val="00B05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Bookman Old Style" pitchFamily="18" charset="0"/>
                </a:rPr>
                <a:t>MOHAMED COLLEGE</a:t>
              </a:r>
              <a:r>
                <a:rPr lang="en-IN" sz="2000" b="1" dirty="0">
                  <a:ln w="12700">
                    <a:noFill/>
                    <a:prstDash val="solid"/>
                    <a:miter lim="800000"/>
                  </a:ln>
                  <a:solidFill>
                    <a:srgbClr val="00B05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Bookman Old Style" pitchFamily="18" charset="0"/>
                </a:rPr>
                <a:t> </a:t>
              </a:r>
              <a:r>
                <a:rPr lang="en-IN" sz="2000" dirty="0">
                  <a:ln w="12700">
                    <a:noFill/>
                    <a:prstDash val="solid"/>
                    <a:miter lim="800000"/>
                  </a:ln>
                  <a:solidFill>
                    <a:schemeClr val="bg1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Bookman Old Style" pitchFamily="18" charset="0"/>
                </a:rPr>
                <a:t>(Autonomous)</a:t>
              </a:r>
              <a:endParaRPr lang="en-IN" sz="2000" dirty="0">
                <a:ln w="127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06501" y="2223904"/>
            <a:ext cx="87299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man Old Style" pitchFamily="18" charset="0"/>
              </a:rPr>
              <a:t>Standard Costing – Labour Variances</a:t>
            </a:r>
            <a:endParaRPr lang="en-IN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8" name="Picture 4" descr="Jamal Mohamed Colleg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2" y="621876"/>
            <a:ext cx="952500" cy="1057276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51520" y="1650400"/>
            <a:ext cx="1119505" cy="27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800" b="1" i="1" dirty="0">
                <a:solidFill>
                  <a:srgbClr val="006600"/>
                </a:solidFill>
                <a:effectLst/>
                <a:latin typeface="Century Gothic"/>
                <a:ea typeface="Calibri"/>
                <a:cs typeface="Times New Roman"/>
              </a:rPr>
              <a:t>SINCE 1951</a:t>
            </a:r>
            <a:endParaRPr lang="en-IN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Google Shape;666;p57"/>
          <p:cNvSpPr/>
          <p:nvPr/>
        </p:nvSpPr>
        <p:spPr>
          <a:xfrm rot="9786183">
            <a:off x="2387578" y="124865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666;p57"/>
          <p:cNvSpPr/>
          <p:nvPr/>
        </p:nvSpPr>
        <p:spPr>
          <a:xfrm rot="9786183">
            <a:off x="6973562" y="165013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666;p57"/>
          <p:cNvSpPr/>
          <p:nvPr/>
        </p:nvSpPr>
        <p:spPr>
          <a:xfrm rot="9786183">
            <a:off x="2781255" y="3626935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666;p57"/>
          <p:cNvSpPr/>
          <p:nvPr/>
        </p:nvSpPr>
        <p:spPr>
          <a:xfrm rot="9786183">
            <a:off x="5124730" y="1903735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666;p57"/>
          <p:cNvSpPr/>
          <p:nvPr/>
        </p:nvSpPr>
        <p:spPr>
          <a:xfrm rot="9786183">
            <a:off x="331799" y="2167568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666;p57"/>
          <p:cNvSpPr/>
          <p:nvPr/>
        </p:nvSpPr>
        <p:spPr>
          <a:xfrm rot="9786183">
            <a:off x="8429038" y="61781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666;p57"/>
          <p:cNvSpPr/>
          <p:nvPr/>
        </p:nvSpPr>
        <p:spPr>
          <a:xfrm rot="9786183">
            <a:off x="4450945" y="3579388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666;p57"/>
          <p:cNvSpPr/>
          <p:nvPr/>
        </p:nvSpPr>
        <p:spPr>
          <a:xfrm rot="9786183">
            <a:off x="5004559" y="3282816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666;p57"/>
          <p:cNvSpPr/>
          <p:nvPr/>
        </p:nvSpPr>
        <p:spPr>
          <a:xfrm rot="9786183">
            <a:off x="3445169" y="3140875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666;p57"/>
          <p:cNvSpPr/>
          <p:nvPr/>
        </p:nvSpPr>
        <p:spPr>
          <a:xfrm rot="9786183">
            <a:off x="1043022" y="3871263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666;p57"/>
          <p:cNvSpPr/>
          <p:nvPr/>
        </p:nvSpPr>
        <p:spPr>
          <a:xfrm rot="9786183">
            <a:off x="2266939" y="4120343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666;p57"/>
          <p:cNvSpPr/>
          <p:nvPr/>
        </p:nvSpPr>
        <p:spPr>
          <a:xfrm rot="9786183">
            <a:off x="3877217" y="4353793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666;p57"/>
          <p:cNvSpPr/>
          <p:nvPr/>
        </p:nvSpPr>
        <p:spPr>
          <a:xfrm rot="9786183">
            <a:off x="1644970" y="4616832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666;p57"/>
          <p:cNvSpPr/>
          <p:nvPr/>
        </p:nvSpPr>
        <p:spPr>
          <a:xfrm rot="9786183">
            <a:off x="1655129" y="3330307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666;p57"/>
          <p:cNvSpPr/>
          <p:nvPr/>
        </p:nvSpPr>
        <p:spPr>
          <a:xfrm rot="9786183">
            <a:off x="2781255" y="1899211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666;p57"/>
          <p:cNvSpPr/>
          <p:nvPr/>
        </p:nvSpPr>
        <p:spPr>
          <a:xfrm rot="9786183">
            <a:off x="8454789" y="4602874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666;p57"/>
          <p:cNvSpPr/>
          <p:nvPr/>
        </p:nvSpPr>
        <p:spPr>
          <a:xfrm rot="9786183">
            <a:off x="8656338" y="224017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666;p57"/>
          <p:cNvSpPr/>
          <p:nvPr/>
        </p:nvSpPr>
        <p:spPr>
          <a:xfrm rot="9786183">
            <a:off x="37328" y="35107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666;p57"/>
          <p:cNvSpPr/>
          <p:nvPr/>
        </p:nvSpPr>
        <p:spPr>
          <a:xfrm rot="9786183">
            <a:off x="7956419" y="1049316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57"/>
          <p:cNvSpPr/>
          <p:nvPr/>
        </p:nvSpPr>
        <p:spPr>
          <a:xfrm rot="10459726">
            <a:off x="2434570" y="3288095"/>
            <a:ext cx="314352" cy="333537"/>
          </a:xfrm>
          <a:custGeom>
            <a:avLst/>
            <a:gdLst/>
            <a:ahLst/>
            <a:cxnLst/>
            <a:rect l="l" t="t" r="r" b="b"/>
            <a:pathLst>
              <a:path w="4850" h="5146" extrusionOk="0">
                <a:moveTo>
                  <a:pt x="2659" y="761"/>
                </a:moveTo>
                <a:cubicBezTo>
                  <a:pt x="2659" y="963"/>
                  <a:pt x="2671" y="1165"/>
                  <a:pt x="2683" y="1380"/>
                </a:cubicBezTo>
                <a:cubicBezTo>
                  <a:pt x="2659" y="1213"/>
                  <a:pt x="2612" y="1058"/>
                  <a:pt x="2588" y="904"/>
                </a:cubicBezTo>
                <a:cubicBezTo>
                  <a:pt x="2600" y="856"/>
                  <a:pt x="2623" y="808"/>
                  <a:pt x="2659" y="761"/>
                </a:cubicBezTo>
                <a:close/>
                <a:moveTo>
                  <a:pt x="2778" y="570"/>
                </a:moveTo>
                <a:cubicBezTo>
                  <a:pt x="2838" y="844"/>
                  <a:pt x="2862" y="1118"/>
                  <a:pt x="2885" y="1392"/>
                </a:cubicBezTo>
                <a:cubicBezTo>
                  <a:pt x="2838" y="1118"/>
                  <a:pt x="2802" y="856"/>
                  <a:pt x="2766" y="582"/>
                </a:cubicBezTo>
                <a:cubicBezTo>
                  <a:pt x="2766" y="582"/>
                  <a:pt x="2766" y="570"/>
                  <a:pt x="2778" y="570"/>
                </a:cubicBezTo>
                <a:close/>
                <a:moveTo>
                  <a:pt x="2469" y="1118"/>
                </a:moveTo>
                <a:cubicBezTo>
                  <a:pt x="2493" y="1320"/>
                  <a:pt x="2504" y="1511"/>
                  <a:pt x="2540" y="1701"/>
                </a:cubicBezTo>
                <a:cubicBezTo>
                  <a:pt x="2445" y="1654"/>
                  <a:pt x="2362" y="1630"/>
                  <a:pt x="2266" y="1582"/>
                </a:cubicBezTo>
                <a:cubicBezTo>
                  <a:pt x="2266" y="1558"/>
                  <a:pt x="2266" y="1535"/>
                  <a:pt x="2254" y="1523"/>
                </a:cubicBezTo>
                <a:cubicBezTo>
                  <a:pt x="2314" y="1392"/>
                  <a:pt x="2385" y="1261"/>
                  <a:pt x="2469" y="1118"/>
                </a:cubicBezTo>
                <a:close/>
                <a:moveTo>
                  <a:pt x="1159" y="1344"/>
                </a:moveTo>
                <a:lnTo>
                  <a:pt x="1159" y="1344"/>
                </a:lnTo>
                <a:cubicBezTo>
                  <a:pt x="1314" y="1439"/>
                  <a:pt x="1480" y="1523"/>
                  <a:pt x="1647" y="1630"/>
                </a:cubicBezTo>
                <a:cubicBezTo>
                  <a:pt x="1623" y="1642"/>
                  <a:pt x="1611" y="1677"/>
                  <a:pt x="1588" y="1689"/>
                </a:cubicBezTo>
                <a:cubicBezTo>
                  <a:pt x="1550" y="1727"/>
                  <a:pt x="1579" y="1772"/>
                  <a:pt x="1616" y="1772"/>
                </a:cubicBezTo>
                <a:cubicBezTo>
                  <a:pt x="1626" y="1772"/>
                  <a:pt x="1637" y="1768"/>
                  <a:pt x="1647" y="1761"/>
                </a:cubicBezTo>
                <a:cubicBezTo>
                  <a:pt x="1671" y="1737"/>
                  <a:pt x="1719" y="1713"/>
                  <a:pt x="1754" y="1689"/>
                </a:cubicBezTo>
                <a:lnTo>
                  <a:pt x="1766" y="1689"/>
                </a:lnTo>
                <a:cubicBezTo>
                  <a:pt x="1719" y="1773"/>
                  <a:pt x="1671" y="1868"/>
                  <a:pt x="1635" y="1939"/>
                </a:cubicBezTo>
                <a:cubicBezTo>
                  <a:pt x="1480" y="1749"/>
                  <a:pt x="1338" y="1558"/>
                  <a:pt x="1171" y="1392"/>
                </a:cubicBezTo>
                <a:cubicBezTo>
                  <a:pt x="1171" y="1380"/>
                  <a:pt x="1171" y="1356"/>
                  <a:pt x="1159" y="1344"/>
                </a:cubicBezTo>
                <a:close/>
                <a:moveTo>
                  <a:pt x="1945" y="2249"/>
                </a:moveTo>
                <a:cubicBezTo>
                  <a:pt x="1957" y="2308"/>
                  <a:pt x="1969" y="2392"/>
                  <a:pt x="2004" y="2451"/>
                </a:cubicBezTo>
                <a:cubicBezTo>
                  <a:pt x="1969" y="2404"/>
                  <a:pt x="1945" y="2356"/>
                  <a:pt x="1909" y="2332"/>
                </a:cubicBezTo>
                <a:cubicBezTo>
                  <a:pt x="1909" y="2297"/>
                  <a:pt x="1933" y="2285"/>
                  <a:pt x="1945" y="2249"/>
                </a:cubicBezTo>
                <a:close/>
                <a:moveTo>
                  <a:pt x="2909" y="2451"/>
                </a:moveTo>
                <a:lnTo>
                  <a:pt x="2909" y="2451"/>
                </a:lnTo>
                <a:cubicBezTo>
                  <a:pt x="2921" y="2487"/>
                  <a:pt x="2945" y="2523"/>
                  <a:pt x="2957" y="2547"/>
                </a:cubicBezTo>
                <a:lnTo>
                  <a:pt x="2957" y="2594"/>
                </a:lnTo>
                <a:cubicBezTo>
                  <a:pt x="2945" y="2547"/>
                  <a:pt x="2921" y="2487"/>
                  <a:pt x="2909" y="2451"/>
                </a:cubicBezTo>
                <a:close/>
                <a:moveTo>
                  <a:pt x="3202" y="2491"/>
                </a:moveTo>
                <a:cubicBezTo>
                  <a:pt x="3202" y="2553"/>
                  <a:pt x="3206" y="2618"/>
                  <a:pt x="3207" y="2684"/>
                </a:cubicBezTo>
                <a:lnTo>
                  <a:pt x="3207" y="2684"/>
                </a:lnTo>
                <a:cubicBezTo>
                  <a:pt x="3206" y="2652"/>
                  <a:pt x="3195" y="2640"/>
                  <a:pt x="3195" y="2606"/>
                </a:cubicBezTo>
                <a:cubicBezTo>
                  <a:pt x="3195" y="2568"/>
                  <a:pt x="3198" y="2529"/>
                  <a:pt x="3202" y="2491"/>
                </a:cubicBezTo>
                <a:close/>
                <a:moveTo>
                  <a:pt x="4052" y="2666"/>
                </a:moveTo>
                <a:lnTo>
                  <a:pt x="4052" y="2666"/>
                </a:lnTo>
                <a:cubicBezTo>
                  <a:pt x="4159" y="2725"/>
                  <a:pt x="4243" y="2785"/>
                  <a:pt x="4338" y="2868"/>
                </a:cubicBezTo>
                <a:cubicBezTo>
                  <a:pt x="4243" y="2892"/>
                  <a:pt x="4171" y="2928"/>
                  <a:pt x="4088" y="2939"/>
                </a:cubicBezTo>
                <a:cubicBezTo>
                  <a:pt x="4088" y="2928"/>
                  <a:pt x="4100" y="2928"/>
                  <a:pt x="4100" y="2904"/>
                </a:cubicBezTo>
                <a:cubicBezTo>
                  <a:pt x="4112" y="2832"/>
                  <a:pt x="4076" y="2749"/>
                  <a:pt x="4052" y="2666"/>
                </a:cubicBezTo>
                <a:close/>
                <a:moveTo>
                  <a:pt x="3671" y="2487"/>
                </a:moveTo>
                <a:cubicBezTo>
                  <a:pt x="3743" y="2511"/>
                  <a:pt x="3838" y="2547"/>
                  <a:pt x="3909" y="2594"/>
                </a:cubicBezTo>
                <a:cubicBezTo>
                  <a:pt x="3909" y="2630"/>
                  <a:pt x="3921" y="2642"/>
                  <a:pt x="3921" y="2666"/>
                </a:cubicBezTo>
                <a:cubicBezTo>
                  <a:pt x="3957" y="2761"/>
                  <a:pt x="3957" y="2880"/>
                  <a:pt x="4017" y="2951"/>
                </a:cubicBezTo>
                <a:cubicBezTo>
                  <a:pt x="4017" y="2963"/>
                  <a:pt x="4028" y="2963"/>
                  <a:pt x="4040" y="2963"/>
                </a:cubicBezTo>
                <a:cubicBezTo>
                  <a:pt x="3957" y="2999"/>
                  <a:pt x="3862" y="3011"/>
                  <a:pt x="3778" y="3047"/>
                </a:cubicBezTo>
                <a:cubicBezTo>
                  <a:pt x="3755" y="2844"/>
                  <a:pt x="3719" y="2654"/>
                  <a:pt x="3671" y="2487"/>
                </a:cubicBezTo>
                <a:close/>
                <a:moveTo>
                  <a:pt x="3433" y="2368"/>
                </a:moveTo>
                <a:cubicBezTo>
                  <a:pt x="3481" y="2392"/>
                  <a:pt x="3516" y="2404"/>
                  <a:pt x="3564" y="2428"/>
                </a:cubicBezTo>
                <a:cubicBezTo>
                  <a:pt x="3576" y="2642"/>
                  <a:pt x="3600" y="2868"/>
                  <a:pt x="3612" y="3070"/>
                </a:cubicBezTo>
                <a:cubicBezTo>
                  <a:pt x="3564" y="3082"/>
                  <a:pt x="3516" y="3106"/>
                  <a:pt x="3481" y="3106"/>
                </a:cubicBezTo>
                <a:cubicBezTo>
                  <a:pt x="3445" y="2868"/>
                  <a:pt x="3445" y="2606"/>
                  <a:pt x="3433" y="2368"/>
                </a:cubicBezTo>
                <a:close/>
                <a:moveTo>
                  <a:pt x="3135" y="2904"/>
                </a:moveTo>
                <a:cubicBezTo>
                  <a:pt x="3135" y="2928"/>
                  <a:pt x="3147" y="2928"/>
                  <a:pt x="3147" y="2939"/>
                </a:cubicBezTo>
                <a:cubicBezTo>
                  <a:pt x="3183" y="3023"/>
                  <a:pt x="3183" y="3106"/>
                  <a:pt x="3183" y="3178"/>
                </a:cubicBezTo>
                <a:cubicBezTo>
                  <a:pt x="3147" y="3130"/>
                  <a:pt x="3135" y="3082"/>
                  <a:pt x="3100" y="3023"/>
                </a:cubicBezTo>
                <a:cubicBezTo>
                  <a:pt x="3100" y="3023"/>
                  <a:pt x="3124" y="3011"/>
                  <a:pt x="3124" y="2999"/>
                </a:cubicBezTo>
                <a:cubicBezTo>
                  <a:pt x="3124" y="2963"/>
                  <a:pt x="3124" y="2939"/>
                  <a:pt x="3135" y="2904"/>
                </a:cubicBezTo>
                <a:close/>
                <a:moveTo>
                  <a:pt x="2409" y="1975"/>
                </a:moveTo>
                <a:lnTo>
                  <a:pt x="2409" y="1975"/>
                </a:lnTo>
                <a:cubicBezTo>
                  <a:pt x="2457" y="1999"/>
                  <a:pt x="2540" y="2035"/>
                  <a:pt x="2612" y="2047"/>
                </a:cubicBezTo>
                <a:cubicBezTo>
                  <a:pt x="2683" y="2463"/>
                  <a:pt x="2790" y="2880"/>
                  <a:pt x="3004" y="3225"/>
                </a:cubicBezTo>
                <a:cubicBezTo>
                  <a:pt x="2921" y="3249"/>
                  <a:pt x="2862" y="3285"/>
                  <a:pt x="2802" y="3297"/>
                </a:cubicBezTo>
                <a:cubicBezTo>
                  <a:pt x="2612" y="2868"/>
                  <a:pt x="2528" y="2416"/>
                  <a:pt x="2409" y="1975"/>
                </a:cubicBezTo>
                <a:close/>
                <a:moveTo>
                  <a:pt x="2112" y="1844"/>
                </a:moveTo>
                <a:cubicBezTo>
                  <a:pt x="2135" y="1868"/>
                  <a:pt x="2171" y="1880"/>
                  <a:pt x="2183" y="1880"/>
                </a:cubicBezTo>
                <a:cubicBezTo>
                  <a:pt x="2266" y="2404"/>
                  <a:pt x="2373" y="2916"/>
                  <a:pt x="2659" y="3332"/>
                </a:cubicBezTo>
                <a:cubicBezTo>
                  <a:pt x="2623" y="3356"/>
                  <a:pt x="2600" y="3356"/>
                  <a:pt x="2564" y="3368"/>
                </a:cubicBezTo>
                <a:cubicBezTo>
                  <a:pt x="2504" y="3249"/>
                  <a:pt x="2421" y="3130"/>
                  <a:pt x="2350" y="2999"/>
                </a:cubicBezTo>
                <a:cubicBezTo>
                  <a:pt x="2302" y="2904"/>
                  <a:pt x="2254" y="2797"/>
                  <a:pt x="2231" y="2701"/>
                </a:cubicBezTo>
                <a:cubicBezTo>
                  <a:pt x="2147" y="2487"/>
                  <a:pt x="2076" y="2285"/>
                  <a:pt x="2016" y="2058"/>
                </a:cubicBezTo>
                <a:cubicBezTo>
                  <a:pt x="2052" y="1987"/>
                  <a:pt x="2076" y="1904"/>
                  <a:pt x="2112" y="1844"/>
                </a:cubicBezTo>
                <a:close/>
                <a:moveTo>
                  <a:pt x="2265" y="3451"/>
                </a:moveTo>
                <a:lnTo>
                  <a:pt x="2265" y="3451"/>
                </a:lnTo>
                <a:cubicBezTo>
                  <a:pt x="2278" y="3470"/>
                  <a:pt x="2293" y="3481"/>
                  <a:pt x="2302" y="3499"/>
                </a:cubicBezTo>
                <a:cubicBezTo>
                  <a:pt x="2302" y="3523"/>
                  <a:pt x="2290" y="3523"/>
                  <a:pt x="2290" y="3523"/>
                </a:cubicBezTo>
                <a:lnTo>
                  <a:pt x="2290" y="3487"/>
                </a:lnTo>
                <a:cubicBezTo>
                  <a:pt x="2276" y="3480"/>
                  <a:pt x="2270" y="3465"/>
                  <a:pt x="2265" y="3451"/>
                </a:cubicBezTo>
                <a:close/>
                <a:moveTo>
                  <a:pt x="1778" y="2689"/>
                </a:moveTo>
                <a:cubicBezTo>
                  <a:pt x="1897" y="2999"/>
                  <a:pt x="2004" y="3320"/>
                  <a:pt x="2207" y="3559"/>
                </a:cubicBezTo>
                <a:lnTo>
                  <a:pt x="2231" y="3559"/>
                </a:lnTo>
                <a:cubicBezTo>
                  <a:pt x="2064" y="3642"/>
                  <a:pt x="1933" y="3725"/>
                  <a:pt x="1790" y="3797"/>
                </a:cubicBezTo>
                <a:cubicBezTo>
                  <a:pt x="1731" y="3618"/>
                  <a:pt x="1659" y="3428"/>
                  <a:pt x="1588" y="3249"/>
                </a:cubicBezTo>
                <a:lnTo>
                  <a:pt x="1766" y="2713"/>
                </a:lnTo>
                <a:cubicBezTo>
                  <a:pt x="1766" y="2701"/>
                  <a:pt x="1778" y="2689"/>
                  <a:pt x="1778" y="2689"/>
                </a:cubicBezTo>
                <a:close/>
                <a:moveTo>
                  <a:pt x="2921" y="3594"/>
                </a:moveTo>
                <a:cubicBezTo>
                  <a:pt x="2921" y="3678"/>
                  <a:pt x="2921" y="3773"/>
                  <a:pt x="2909" y="3856"/>
                </a:cubicBezTo>
                <a:cubicBezTo>
                  <a:pt x="2862" y="3785"/>
                  <a:pt x="2826" y="3713"/>
                  <a:pt x="2766" y="3654"/>
                </a:cubicBezTo>
                <a:cubicBezTo>
                  <a:pt x="2802" y="3642"/>
                  <a:pt x="2862" y="3606"/>
                  <a:pt x="2921" y="3594"/>
                </a:cubicBezTo>
                <a:close/>
                <a:moveTo>
                  <a:pt x="1492" y="3499"/>
                </a:moveTo>
                <a:cubicBezTo>
                  <a:pt x="1540" y="3642"/>
                  <a:pt x="1600" y="3761"/>
                  <a:pt x="1659" y="3892"/>
                </a:cubicBezTo>
                <a:cubicBezTo>
                  <a:pt x="1492" y="3975"/>
                  <a:pt x="1338" y="4071"/>
                  <a:pt x="1171" y="4142"/>
                </a:cubicBezTo>
                <a:cubicBezTo>
                  <a:pt x="1314" y="3952"/>
                  <a:pt x="1409" y="3725"/>
                  <a:pt x="1492" y="3499"/>
                </a:cubicBezTo>
                <a:close/>
                <a:moveTo>
                  <a:pt x="3100" y="3535"/>
                </a:moveTo>
                <a:cubicBezTo>
                  <a:pt x="3100" y="3737"/>
                  <a:pt x="3088" y="3940"/>
                  <a:pt x="3100" y="4142"/>
                </a:cubicBezTo>
                <a:cubicBezTo>
                  <a:pt x="3088" y="4118"/>
                  <a:pt x="3064" y="4082"/>
                  <a:pt x="3040" y="4059"/>
                </a:cubicBezTo>
                <a:cubicBezTo>
                  <a:pt x="3088" y="3892"/>
                  <a:pt x="3088" y="3725"/>
                  <a:pt x="3040" y="3559"/>
                </a:cubicBezTo>
                <a:cubicBezTo>
                  <a:pt x="3064" y="3547"/>
                  <a:pt x="3076" y="3535"/>
                  <a:pt x="3100" y="3535"/>
                </a:cubicBezTo>
                <a:close/>
                <a:moveTo>
                  <a:pt x="3183" y="3535"/>
                </a:moveTo>
                <a:cubicBezTo>
                  <a:pt x="3195" y="3547"/>
                  <a:pt x="3207" y="3559"/>
                  <a:pt x="3207" y="3582"/>
                </a:cubicBezTo>
                <a:cubicBezTo>
                  <a:pt x="3219" y="3594"/>
                  <a:pt x="3219" y="3594"/>
                  <a:pt x="3243" y="3594"/>
                </a:cubicBezTo>
                <a:cubicBezTo>
                  <a:pt x="3255" y="3892"/>
                  <a:pt x="3278" y="4178"/>
                  <a:pt x="3338" y="4475"/>
                </a:cubicBezTo>
                <a:cubicBezTo>
                  <a:pt x="3278" y="4392"/>
                  <a:pt x="3243" y="4333"/>
                  <a:pt x="3183" y="4261"/>
                </a:cubicBezTo>
                <a:cubicBezTo>
                  <a:pt x="3195" y="4011"/>
                  <a:pt x="3195" y="3773"/>
                  <a:pt x="3183" y="3535"/>
                </a:cubicBezTo>
                <a:close/>
                <a:moveTo>
                  <a:pt x="2775" y="0"/>
                </a:moveTo>
                <a:cubicBezTo>
                  <a:pt x="2737" y="0"/>
                  <a:pt x="2696" y="21"/>
                  <a:pt x="2671" y="70"/>
                </a:cubicBezTo>
                <a:cubicBezTo>
                  <a:pt x="2600" y="213"/>
                  <a:pt x="2528" y="368"/>
                  <a:pt x="2445" y="499"/>
                </a:cubicBezTo>
                <a:cubicBezTo>
                  <a:pt x="2433" y="463"/>
                  <a:pt x="2421" y="427"/>
                  <a:pt x="2421" y="392"/>
                </a:cubicBezTo>
                <a:cubicBezTo>
                  <a:pt x="2416" y="373"/>
                  <a:pt x="2404" y="365"/>
                  <a:pt x="2392" y="365"/>
                </a:cubicBezTo>
                <a:cubicBezTo>
                  <a:pt x="2373" y="365"/>
                  <a:pt x="2354" y="382"/>
                  <a:pt x="2362" y="403"/>
                </a:cubicBezTo>
                <a:cubicBezTo>
                  <a:pt x="2373" y="463"/>
                  <a:pt x="2385" y="546"/>
                  <a:pt x="2385" y="606"/>
                </a:cubicBezTo>
                <a:cubicBezTo>
                  <a:pt x="2242" y="868"/>
                  <a:pt x="2064" y="1106"/>
                  <a:pt x="1885" y="1344"/>
                </a:cubicBezTo>
                <a:cubicBezTo>
                  <a:pt x="1361" y="1058"/>
                  <a:pt x="838" y="749"/>
                  <a:pt x="266" y="630"/>
                </a:cubicBezTo>
                <a:cubicBezTo>
                  <a:pt x="257" y="628"/>
                  <a:pt x="249" y="628"/>
                  <a:pt x="241" y="628"/>
                </a:cubicBezTo>
                <a:cubicBezTo>
                  <a:pt x="89" y="628"/>
                  <a:pt x="0" y="825"/>
                  <a:pt x="147" y="915"/>
                </a:cubicBezTo>
                <a:cubicBezTo>
                  <a:pt x="695" y="1261"/>
                  <a:pt x="1111" y="1713"/>
                  <a:pt x="1480" y="2225"/>
                </a:cubicBezTo>
                <a:cubicBezTo>
                  <a:pt x="1409" y="2392"/>
                  <a:pt x="1338" y="2535"/>
                  <a:pt x="1254" y="2701"/>
                </a:cubicBezTo>
                <a:cubicBezTo>
                  <a:pt x="1230" y="2701"/>
                  <a:pt x="1183" y="2749"/>
                  <a:pt x="1219" y="2773"/>
                </a:cubicBezTo>
                <a:lnTo>
                  <a:pt x="1219" y="2785"/>
                </a:lnTo>
                <a:cubicBezTo>
                  <a:pt x="992" y="3297"/>
                  <a:pt x="814" y="3832"/>
                  <a:pt x="659" y="4368"/>
                </a:cubicBezTo>
                <a:cubicBezTo>
                  <a:pt x="638" y="4471"/>
                  <a:pt x="716" y="4566"/>
                  <a:pt x="815" y="4566"/>
                </a:cubicBezTo>
                <a:cubicBezTo>
                  <a:pt x="830" y="4566"/>
                  <a:pt x="846" y="4564"/>
                  <a:pt x="861" y="4559"/>
                </a:cubicBezTo>
                <a:cubicBezTo>
                  <a:pt x="1469" y="4428"/>
                  <a:pt x="1933" y="4059"/>
                  <a:pt x="2481" y="3773"/>
                </a:cubicBezTo>
                <a:lnTo>
                  <a:pt x="2493" y="3773"/>
                </a:lnTo>
                <a:cubicBezTo>
                  <a:pt x="2802" y="4249"/>
                  <a:pt x="3147" y="4725"/>
                  <a:pt x="3564" y="5106"/>
                </a:cubicBezTo>
                <a:cubicBezTo>
                  <a:pt x="3594" y="5133"/>
                  <a:pt x="3631" y="5145"/>
                  <a:pt x="3667" y="5145"/>
                </a:cubicBezTo>
                <a:cubicBezTo>
                  <a:pt x="3759" y="5145"/>
                  <a:pt x="3845" y="5069"/>
                  <a:pt x="3802" y="4975"/>
                </a:cubicBezTo>
                <a:cubicBezTo>
                  <a:pt x="3612" y="4475"/>
                  <a:pt x="3540" y="3952"/>
                  <a:pt x="3505" y="3428"/>
                </a:cubicBezTo>
                <a:cubicBezTo>
                  <a:pt x="3552" y="3416"/>
                  <a:pt x="3600" y="3404"/>
                  <a:pt x="3659" y="3380"/>
                </a:cubicBezTo>
                <a:cubicBezTo>
                  <a:pt x="3665" y="3404"/>
                  <a:pt x="3683" y="3416"/>
                  <a:pt x="3702" y="3416"/>
                </a:cubicBezTo>
                <a:cubicBezTo>
                  <a:pt x="3722" y="3416"/>
                  <a:pt x="3743" y="3404"/>
                  <a:pt x="3755" y="3380"/>
                </a:cubicBezTo>
                <a:lnTo>
                  <a:pt x="3755" y="3368"/>
                </a:lnTo>
                <a:cubicBezTo>
                  <a:pt x="4088" y="3297"/>
                  <a:pt x="4398" y="3201"/>
                  <a:pt x="4707" y="3082"/>
                </a:cubicBezTo>
                <a:cubicBezTo>
                  <a:pt x="4790" y="3023"/>
                  <a:pt x="4850" y="2892"/>
                  <a:pt x="4755" y="2809"/>
                </a:cubicBezTo>
                <a:cubicBezTo>
                  <a:pt x="4374" y="2451"/>
                  <a:pt x="3897" y="2225"/>
                  <a:pt x="3397" y="2035"/>
                </a:cubicBezTo>
                <a:cubicBezTo>
                  <a:pt x="3362" y="1392"/>
                  <a:pt x="3255" y="749"/>
                  <a:pt x="2957" y="153"/>
                </a:cubicBezTo>
                <a:cubicBezTo>
                  <a:pt x="2957" y="153"/>
                  <a:pt x="2957" y="142"/>
                  <a:pt x="2969" y="142"/>
                </a:cubicBezTo>
                <a:cubicBezTo>
                  <a:pt x="3008" y="93"/>
                  <a:pt x="2952" y="37"/>
                  <a:pt x="2897" y="37"/>
                </a:cubicBezTo>
                <a:cubicBezTo>
                  <a:pt x="2885" y="37"/>
                  <a:pt x="2873" y="40"/>
                  <a:pt x="2862" y="46"/>
                </a:cubicBezTo>
                <a:cubicBezTo>
                  <a:pt x="2844" y="18"/>
                  <a:pt x="2811" y="0"/>
                  <a:pt x="2775" y="0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7"/>
          <p:cNvSpPr/>
          <p:nvPr/>
        </p:nvSpPr>
        <p:spPr>
          <a:xfrm rot="-9671553">
            <a:off x="6337486" y="2699150"/>
            <a:ext cx="261909" cy="277983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57"/>
          <p:cNvSpPr/>
          <p:nvPr/>
        </p:nvSpPr>
        <p:spPr>
          <a:xfrm rot="9786183">
            <a:off x="2387578" y="124865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0" y="2414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chemeClr val="accent1"/>
                </a:solidFill>
                <a:latin typeface="Bookman Old Style" pitchFamily="18" charset="0"/>
              </a:rPr>
              <a:t>Standard Labour Hours and Rate for Production of Article A are given below: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15311"/>
              </p:ext>
            </p:extLst>
          </p:nvPr>
        </p:nvGraphicFramePr>
        <p:xfrm>
          <a:off x="323528" y="483518"/>
          <a:ext cx="8496944" cy="1944216"/>
        </p:xfrm>
        <a:graphic>
          <a:graphicData uri="http://schemas.openxmlformats.org/drawingml/2006/table">
            <a:tbl>
              <a:tblPr firstRow="1" firstCol="1" bandRow="1">
                <a:tableStyleId>{E07AE52A-A256-44FC-8C40-96858FB842AE}</a:tableStyleId>
              </a:tblPr>
              <a:tblGrid>
                <a:gridCol w="3147016"/>
                <a:gridCol w="856351"/>
                <a:gridCol w="2368881"/>
                <a:gridCol w="2124696"/>
              </a:tblGrid>
              <a:tr h="3885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Hrs</a:t>
                      </a: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.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Rate Rs.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Total Rs.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5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5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1.50 per Hour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7.50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5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Unskilled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8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0.50 per hour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4.00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8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Semi –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0.75 per hour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3.00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87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14.50</a:t>
                      </a:r>
                      <a:endParaRPr lang="en-IN" sz="1600" b="1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372995"/>
              </p:ext>
            </p:extLst>
          </p:nvPr>
        </p:nvGraphicFramePr>
        <p:xfrm>
          <a:off x="323528" y="2571750"/>
          <a:ext cx="8496944" cy="1704321"/>
        </p:xfrm>
        <a:graphic>
          <a:graphicData uri="http://schemas.openxmlformats.org/drawingml/2006/table">
            <a:tbl>
              <a:tblPr firstRow="1" firstCol="1" bandRow="1">
                <a:tableStyleId>{E07AE52A-A256-44FC-8C40-96858FB842AE}</a:tableStyleId>
              </a:tblPr>
              <a:tblGrid>
                <a:gridCol w="2614443"/>
                <a:gridCol w="1633107"/>
                <a:gridCol w="2288559"/>
                <a:gridCol w="1960835"/>
              </a:tblGrid>
              <a:tr h="3188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Actual </a:t>
                      </a:r>
                      <a:r>
                        <a:rPr lang="en-IN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Data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Rate per hour Rs.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Total Rs.</a:t>
                      </a:r>
                      <a:endParaRPr lang="en-IN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Articles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Produced 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1,000 units 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4,500 Hrs.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2.00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9,000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Unskilled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10,000 Hrs.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0.45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4,500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7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Semi –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Skilled 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42,00 Hrs.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0.75 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3,150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2576" y="426103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		Calculate:</a:t>
            </a:r>
            <a:endParaRPr lang="en-IN" sz="1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a) labour cost </a:t>
            </a:r>
            <a:r>
              <a:rPr lang="en-IN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variance 	     	   	b</a:t>
            </a:r>
            <a:r>
              <a:rPr lang="en-IN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labour rate </a:t>
            </a:r>
            <a:r>
              <a:rPr lang="en-IN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variance 	 </a:t>
            </a:r>
          </a:p>
          <a:p>
            <a:r>
              <a:rPr lang="en-IN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IN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labour efficiency </a:t>
            </a:r>
            <a:r>
              <a:rPr lang="en-IN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variance  			d) </a:t>
            </a:r>
            <a:r>
              <a:rPr lang="en-IN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labour mix variance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57"/>
          <p:cNvSpPr/>
          <p:nvPr/>
        </p:nvSpPr>
        <p:spPr>
          <a:xfrm rot="10459726">
            <a:off x="51207" y="4815785"/>
            <a:ext cx="314352" cy="333537"/>
          </a:xfrm>
          <a:custGeom>
            <a:avLst/>
            <a:gdLst/>
            <a:ahLst/>
            <a:cxnLst/>
            <a:rect l="l" t="t" r="r" b="b"/>
            <a:pathLst>
              <a:path w="4850" h="5146" extrusionOk="0">
                <a:moveTo>
                  <a:pt x="2659" y="761"/>
                </a:moveTo>
                <a:cubicBezTo>
                  <a:pt x="2659" y="963"/>
                  <a:pt x="2671" y="1165"/>
                  <a:pt x="2683" y="1380"/>
                </a:cubicBezTo>
                <a:cubicBezTo>
                  <a:pt x="2659" y="1213"/>
                  <a:pt x="2612" y="1058"/>
                  <a:pt x="2588" y="904"/>
                </a:cubicBezTo>
                <a:cubicBezTo>
                  <a:pt x="2600" y="856"/>
                  <a:pt x="2623" y="808"/>
                  <a:pt x="2659" y="761"/>
                </a:cubicBezTo>
                <a:close/>
                <a:moveTo>
                  <a:pt x="2778" y="570"/>
                </a:moveTo>
                <a:cubicBezTo>
                  <a:pt x="2838" y="844"/>
                  <a:pt x="2862" y="1118"/>
                  <a:pt x="2885" y="1392"/>
                </a:cubicBezTo>
                <a:cubicBezTo>
                  <a:pt x="2838" y="1118"/>
                  <a:pt x="2802" y="856"/>
                  <a:pt x="2766" y="582"/>
                </a:cubicBezTo>
                <a:cubicBezTo>
                  <a:pt x="2766" y="582"/>
                  <a:pt x="2766" y="570"/>
                  <a:pt x="2778" y="570"/>
                </a:cubicBezTo>
                <a:close/>
                <a:moveTo>
                  <a:pt x="2469" y="1118"/>
                </a:moveTo>
                <a:cubicBezTo>
                  <a:pt x="2493" y="1320"/>
                  <a:pt x="2504" y="1511"/>
                  <a:pt x="2540" y="1701"/>
                </a:cubicBezTo>
                <a:cubicBezTo>
                  <a:pt x="2445" y="1654"/>
                  <a:pt x="2362" y="1630"/>
                  <a:pt x="2266" y="1582"/>
                </a:cubicBezTo>
                <a:cubicBezTo>
                  <a:pt x="2266" y="1558"/>
                  <a:pt x="2266" y="1535"/>
                  <a:pt x="2254" y="1523"/>
                </a:cubicBezTo>
                <a:cubicBezTo>
                  <a:pt x="2314" y="1392"/>
                  <a:pt x="2385" y="1261"/>
                  <a:pt x="2469" y="1118"/>
                </a:cubicBezTo>
                <a:close/>
                <a:moveTo>
                  <a:pt x="1159" y="1344"/>
                </a:moveTo>
                <a:lnTo>
                  <a:pt x="1159" y="1344"/>
                </a:lnTo>
                <a:cubicBezTo>
                  <a:pt x="1314" y="1439"/>
                  <a:pt x="1480" y="1523"/>
                  <a:pt x="1647" y="1630"/>
                </a:cubicBezTo>
                <a:cubicBezTo>
                  <a:pt x="1623" y="1642"/>
                  <a:pt x="1611" y="1677"/>
                  <a:pt x="1588" y="1689"/>
                </a:cubicBezTo>
                <a:cubicBezTo>
                  <a:pt x="1550" y="1727"/>
                  <a:pt x="1579" y="1772"/>
                  <a:pt x="1616" y="1772"/>
                </a:cubicBezTo>
                <a:cubicBezTo>
                  <a:pt x="1626" y="1772"/>
                  <a:pt x="1637" y="1768"/>
                  <a:pt x="1647" y="1761"/>
                </a:cubicBezTo>
                <a:cubicBezTo>
                  <a:pt x="1671" y="1737"/>
                  <a:pt x="1719" y="1713"/>
                  <a:pt x="1754" y="1689"/>
                </a:cubicBezTo>
                <a:lnTo>
                  <a:pt x="1766" y="1689"/>
                </a:lnTo>
                <a:cubicBezTo>
                  <a:pt x="1719" y="1773"/>
                  <a:pt x="1671" y="1868"/>
                  <a:pt x="1635" y="1939"/>
                </a:cubicBezTo>
                <a:cubicBezTo>
                  <a:pt x="1480" y="1749"/>
                  <a:pt x="1338" y="1558"/>
                  <a:pt x="1171" y="1392"/>
                </a:cubicBezTo>
                <a:cubicBezTo>
                  <a:pt x="1171" y="1380"/>
                  <a:pt x="1171" y="1356"/>
                  <a:pt x="1159" y="1344"/>
                </a:cubicBezTo>
                <a:close/>
                <a:moveTo>
                  <a:pt x="1945" y="2249"/>
                </a:moveTo>
                <a:cubicBezTo>
                  <a:pt x="1957" y="2308"/>
                  <a:pt x="1969" y="2392"/>
                  <a:pt x="2004" y="2451"/>
                </a:cubicBezTo>
                <a:cubicBezTo>
                  <a:pt x="1969" y="2404"/>
                  <a:pt x="1945" y="2356"/>
                  <a:pt x="1909" y="2332"/>
                </a:cubicBezTo>
                <a:cubicBezTo>
                  <a:pt x="1909" y="2297"/>
                  <a:pt x="1933" y="2285"/>
                  <a:pt x="1945" y="2249"/>
                </a:cubicBezTo>
                <a:close/>
                <a:moveTo>
                  <a:pt x="2909" y="2451"/>
                </a:moveTo>
                <a:lnTo>
                  <a:pt x="2909" y="2451"/>
                </a:lnTo>
                <a:cubicBezTo>
                  <a:pt x="2921" y="2487"/>
                  <a:pt x="2945" y="2523"/>
                  <a:pt x="2957" y="2547"/>
                </a:cubicBezTo>
                <a:lnTo>
                  <a:pt x="2957" y="2594"/>
                </a:lnTo>
                <a:cubicBezTo>
                  <a:pt x="2945" y="2547"/>
                  <a:pt x="2921" y="2487"/>
                  <a:pt x="2909" y="2451"/>
                </a:cubicBezTo>
                <a:close/>
                <a:moveTo>
                  <a:pt x="3202" y="2491"/>
                </a:moveTo>
                <a:cubicBezTo>
                  <a:pt x="3202" y="2553"/>
                  <a:pt x="3206" y="2618"/>
                  <a:pt x="3207" y="2684"/>
                </a:cubicBezTo>
                <a:lnTo>
                  <a:pt x="3207" y="2684"/>
                </a:lnTo>
                <a:cubicBezTo>
                  <a:pt x="3206" y="2652"/>
                  <a:pt x="3195" y="2640"/>
                  <a:pt x="3195" y="2606"/>
                </a:cubicBezTo>
                <a:cubicBezTo>
                  <a:pt x="3195" y="2568"/>
                  <a:pt x="3198" y="2529"/>
                  <a:pt x="3202" y="2491"/>
                </a:cubicBezTo>
                <a:close/>
                <a:moveTo>
                  <a:pt x="4052" y="2666"/>
                </a:moveTo>
                <a:lnTo>
                  <a:pt x="4052" y="2666"/>
                </a:lnTo>
                <a:cubicBezTo>
                  <a:pt x="4159" y="2725"/>
                  <a:pt x="4243" y="2785"/>
                  <a:pt x="4338" y="2868"/>
                </a:cubicBezTo>
                <a:cubicBezTo>
                  <a:pt x="4243" y="2892"/>
                  <a:pt x="4171" y="2928"/>
                  <a:pt x="4088" y="2939"/>
                </a:cubicBezTo>
                <a:cubicBezTo>
                  <a:pt x="4088" y="2928"/>
                  <a:pt x="4100" y="2928"/>
                  <a:pt x="4100" y="2904"/>
                </a:cubicBezTo>
                <a:cubicBezTo>
                  <a:pt x="4112" y="2832"/>
                  <a:pt x="4076" y="2749"/>
                  <a:pt x="4052" y="2666"/>
                </a:cubicBezTo>
                <a:close/>
                <a:moveTo>
                  <a:pt x="3671" y="2487"/>
                </a:moveTo>
                <a:cubicBezTo>
                  <a:pt x="3743" y="2511"/>
                  <a:pt x="3838" y="2547"/>
                  <a:pt x="3909" y="2594"/>
                </a:cubicBezTo>
                <a:cubicBezTo>
                  <a:pt x="3909" y="2630"/>
                  <a:pt x="3921" y="2642"/>
                  <a:pt x="3921" y="2666"/>
                </a:cubicBezTo>
                <a:cubicBezTo>
                  <a:pt x="3957" y="2761"/>
                  <a:pt x="3957" y="2880"/>
                  <a:pt x="4017" y="2951"/>
                </a:cubicBezTo>
                <a:cubicBezTo>
                  <a:pt x="4017" y="2963"/>
                  <a:pt x="4028" y="2963"/>
                  <a:pt x="4040" y="2963"/>
                </a:cubicBezTo>
                <a:cubicBezTo>
                  <a:pt x="3957" y="2999"/>
                  <a:pt x="3862" y="3011"/>
                  <a:pt x="3778" y="3047"/>
                </a:cubicBezTo>
                <a:cubicBezTo>
                  <a:pt x="3755" y="2844"/>
                  <a:pt x="3719" y="2654"/>
                  <a:pt x="3671" y="2487"/>
                </a:cubicBezTo>
                <a:close/>
                <a:moveTo>
                  <a:pt x="3433" y="2368"/>
                </a:moveTo>
                <a:cubicBezTo>
                  <a:pt x="3481" y="2392"/>
                  <a:pt x="3516" y="2404"/>
                  <a:pt x="3564" y="2428"/>
                </a:cubicBezTo>
                <a:cubicBezTo>
                  <a:pt x="3576" y="2642"/>
                  <a:pt x="3600" y="2868"/>
                  <a:pt x="3612" y="3070"/>
                </a:cubicBezTo>
                <a:cubicBezTo>
                  <a:pt x="3564" y="3082"/>
                  <a:pt x="3516" y="3106"/>
                  <a:pt x="3481" y="3106"/>
                </a:cubicBezTo>
                <a:cubicBezTo>
                  <a:pt x="3445" y="2868"/>
                  <a:pt x="3445" y="2606"/>
                  <a:pt x="3433" y="2368"/>
                </a:cubicBezTo>
                <a:close/>
                <a:moveTo>
                  <a:pt x="3135" y="2904"/>
                </a:moveTo>
                <a:cubicBezTo>
                  <a:pt x="3135" y="2928"/>
                  <a:pt x="3147" y="2928"/>
                  <a:pt x="3147" y="2939"/>
                </a:cubicBezTo>
                <a:cubicBezTo>
                  <a:pt x="3183" y="3023"/>
                  <a:pt x="3183" y="3106"/>
                  <a:pt x="3183" y="3178"/>
                </a:cubicBezTo>
                <a:cubicBezTo>
                  <a:pt x="3147" y="3130"/>
                  <a:pt x="3135" y="3082"/>
                  <a:pt x="3100" y="3023"/>
                </a:cubicBezTo>
                <a:cubicBezTo>
                  <a:pt x="3100" y="3023"/>
                  <a:pt x="3124" y="3011"/>
                  <a:pt x="3124" y="2999"/>
                </a:cubicBezTo>
                <a:cubicBezTo>
                  <a:pt x="3124" y="2963"/>
                  <a:pt x="3124" y="2939"/>
                  <a:pt x="3135" y="2904"/>
                </a:cubicBezTo>
                <a:close/>
                <a:moveTo>
                  <a:pt x="2409" y="1975"/>
                </a:moveTo>
                <a:lnTo>
                  <a:pt x="2409" y="1975"/>
                </a:lnTo>
                <a:cubicBezTo>
                  <a:pt x="2457" y="1999"/>
                  <a:pt x="2540" y="2035"/>
                  <a:pt x="2612" y="2047"/>
                </a:cubicBezTo>
                <a:cubicBezTo>
                  <a:pt x="2683" y="2463"/>
                  <a:pt x="2790" y="2880"/>
                  <a:pt x="3004" y="3225"/>
                </a:cubicBezTo>
                <a:cubicBezTo>
                  <a:pt x="2921" y="3249"/>
                  <a:pt x="2862" y="3285"/>
                  <a:pt x="2802" y="3297"/>
                </a:cubicBezTo>
                <a:cubicBezTo>
                  <a:pt x="2612" y="2868"/>
                  <a:pt x="2528" y="2416"/>
                  <a:pt x="2409" y="1975"/>
                </a:cubicBezTo>
                <a:close/>
                <a:moveTo>
                  <a:pt x="2112" y="1844"/>
                </a:moveTo>
                <a:cubicBezTo>
                  <a:pt x="2135" y="1868"/>
                  <a:pt x="2171" y="1880"/>
                  <a:pt x="2183" y="1880"/>
                </a:cubicBezTo>
                <a:cubicBezTo>
                  <a:pt x="2266" y="2404"/>
                  <a:pt x="2373" y="2916"/>
                  <a:pt x="2659" y="3332"/>
                </a:cubicBezTo>
                <a:cubicBezTo>
                  <a:pt x="2623" y="3356"/>
                  <a:pt x="2600" y="3356"/>
                  <a:pt x="2564" y="3368"/>
                </a:cubicBezTo>
                <a:cubicBezTo>
                  <a:pt x="2504" y="3249"/>
                  <a:pt x="2421" y="3130"/>
                  <a:pt x="2350" y="2999"/>
                </a:cubicBezTo>
                <a:cubicBezTo>
                  <a:pt x="2302" y="2904"/>
                  <a:pt x="2254" y="2797"/>
                  <a:pt x="2231" y="2701"/>
                </a:cubicBezTo>
                <a:cubicBezTo>
                  <a:pt x="2147" y="2487"/>
                  <a:pt x="2076" y="2285"/>
                  <a:pt x="2016" y="2058"/>
                </a:cubicBezTo>
                <a:cubicBezTo>
                  <a:pt x="2052" y="1987"/>
                  <a:pt x="2076" y="1904"/>
                  <a:pt x="2112" y="1844"/>
                </a:cubicBezTo>
                <a:close/>
                <a:moveTo>
                  <a:pt x="2265" y="3451"/>
                </a:moveTo>
                <a:lnTo>
                  <a:pt x="2265" y="3451"/>
                </a:lnTo>
                <a:cubicBezTo>
                  <a:pt x="2278" y="3470"/>
                  <a:pt x="2293" y="3481"/>
                  <a:pt x="2302" y="3499"/>
                </a:cubicBezTo>
                <a:cubicBezTo>
                  <a:pt x="2302" y="3523"/>
                  <a:pt x="2290" y="3523"/>
                  <a:pt x="2290" y="3523"/>
                </a:cubicBezTo>
                <a:lnTo>
                  <a:pt x="2290" y="3487"/>
                </a:lnTo>
                <a:cubicBezTo>
                  <a:pt x="2276" y="3480"/>
                  <a:pt x="2270" y="3465"/>
                  <a:pt x="2265" y="3451"/>
                </a:cubicBezTo>
                <a:close/>
                <a:moveTo>
                  <a:pt x="1778" y="2689"/>
                </a:moveTo>
                <a:cubicBezTo>
                  <a:pt x="1897" y="2999"/>
                  <a:pt x="2004" y="3320"/>
                  <a:pt x="2207" y="3559"/>
                </a:cubicBezTo>
                <a:lnTo>
                  <a:pt x="2231" y="3559"/>
                </a:lnTo>
                <a:cubicBezTo>
                  <a:pt x="2064" y="3642"/>
                  <a:pt x="1933" y="3725"/>
                  <a:pt x="1790" y="3797"/>
                </a:cubicBezTo>
                <a:cubicBezTo>
                  <a:pt x="1731" y="3618"/>
                  <a:pt x="1659" y="3428"/>
                  <a:pt x="1588" y="3249"/>
                </a:cubicBezTo>
                <a:lnTo>
                  <a:pt x="1766" y="2713"/>
                </a:lnTo>
                <a:cubicBezTo>
                  <a:pt x="1766" y="2701"/>
                  <a:pt x="1778" y="2689"/>
                  <a:pt x="1778" y="2689"/>
                </a:cubicBezTo>
                <a:close/>
                <a:moveTo>
                  <a:pt x="2921" y="3594"/>
                </a:moveTo>
                <a:cubicBezTo>
                  <a:pt x="2921" y="3678"/>
                  <a:pt x="2921" y="3773"/>
                  <a:pt x="2909" y="3856"/>
                </a:cubicBezTo>
                <a:cubicBezTo>
                  <a:pt x="2862" y="3785"/>
                  <a:pt x="2826" y="3713"/>
                  <a:pt x="2766" y="3654"/>
                </a:cubicBezTo>
                <a:cubicBezTo>
                  <a:pt x="2802" y="3642"/>
                  <a:pt x="2862" y="3606"/>
                  <a:pt x="2921" y="3594"/>
                </a:cubicBezTo>
                <a:close/>
                <a:moveTo>
                  <a:pt x="1492" y="3499"/>
                </a:moveTo>
                <a:cubicBezTo>
                  <a:pt x="1540" y="3642"/>
                  <a:pt x="1600" y="3761"/>
                  <a:pt x="1659" y="3892"/>
                </a:cubicBezTo>
                <a:cubicBezTo>
                  <a:pt x="1492" y="3975"/>
                  <a:pt x="1338" y="4071"/>
                  <a:pt x="1171" y="4142"/>
                </a:cubicBezTo>
                <a:cubicBezTo>
                  <a:pt x="1314" y="3952"/>
                  <a:pt x="1409" y="3725"/>
                  <a:pt x="1492" y="3499"/>
                </a:cubicBezTo>
                <a:close/>
                <a:moveTo>
                  <a:pt x="3100" y="3535"/>
                </a:moveTo>
                <a:cubicBezTo>
                  <a:pt x="3100" y="3737"/>
                  <a:pt x="3088" y="3940"/>
                  <a:pt x="3100" y="4142"/>
                </a:cubicBezTo>
                <a:cubicBezTo>
                  <a:pt x="3088" y="4118"/>
                  <a:pt x="3064" y="4082"/>
                  <a:pt x="3040" y="4059"/>
                </a:cubicBezTo>
                <a:cubicBezTo>
                  <a:pt x="3088" y="3892"/>
                  <a:pt x="3088" y="3725"/>
                  <a:pt x="3040" y="3559"/>
                </a:cubicBezTo>
                <a:cubicBezTo>
                  <a:pt x="3064" y="3547"/>
                  <a:pt x="3076" y="3535"/>
                  <a:pt x="3100" y="3535"/>
                </a:cubicBezTo>
                <a:close/>
                <a:moveTo>
                  <a:pt x="3183" y="3535"/>
                </a:moveTo>
                <a:cubicBezTo>
                  <a:pt x="3195" y="3547"/>
                  <a:pt x="3207" y="3559"/>
                  <a:pt x="3207" y="3582"/>
                </a:cubicBezTo>
                <a:cubicBezTo>
                  <a:pt x="3219" y="3594"/>
                  <a:pt x="3219" y="3594"/>
                  <a:pt x="3243" y="3594"/>
                </a:cubicBezTo>
                <a:cubicBezTo>
                  <a:pt x="3255" y="3892"/>
                  <a:pt x="3278" y="4178"/>
                  <a:pt x="3338" y="4475"/>
                </a:cubicBezTo>
                <a:cubicBezTo>
                  <a:pt x="3278" y="4392"/>
                  <a:pt x="3243" y="4333"/>
                  <a:pt x="3183" y="4261"/>
                </a:cubicBezTo>
                <a:cubicBezTo>
                  <a:pt x="3195" y="4011"/>
                  <a:pt x="3195" y="3773"/>
                  <a:pt x="3183" y="3535"/>
                </a:cubicBezTo>
                <a:close/>
                <a:moveTo>
                  <a:pt x="2775" y="0"/>
                </a:moveTo>
                <a:cubicBezTo>
                  <a:pt x="2737" y="0"/>
                  <a:pt x="2696" y="21"/>
                  <a:pt x="2671" y="70"/>
                </a:cubicBezTo>
                <a:cubicBezTo>
                  <a:pt x="2600" y="213"/>
                  <a:pt x="2528" y="368"/>
                  <a:pt x="2445" y="499"/>
                </a:cubicBezTo>
                <a:cubicBezTo>
                  <a:pt x="2433" y="463"/>
                  <a:pt x="2421" y="427"/>
                  <a:pt x="2421" y="392"/>
                </a:cubicBezTo>
                <a:cubicBezTo>
                  <a:pt x="2416" y="373"/>
                  <a:pt x="2404" y="365"/>
                  <a:pt x="2392" y="365"/>
                </a:cubicBezTo>
                <a:cubicBezTo>
                  <a:pt x="2373" y="365"/>
                  <a:pt x="2354" y="382"/>
                  <a:pt x="2362" y="403"/>
                </a:cubicBezTo>
                <a:cubicBezTo>
                  <a:pt x="2373" y="463"/>
                  <a:pt x="2385" y="546"/>
                  <a:pt x="2385" y="606"/>
                </a:cubicBezTo>
                <a:cubicBezTo>
                  <a:pt x="2242" y="868"/>
                  <a:pt x="2064" y="1106"/>
                  <a:pt x="1885" y="1344"/>
                </a:cubicBezTo>
                <a:cubicBezTo>
                  <a:pt x="1361" y="1058"/>
                  <a:pt x="838" y="749"/>
                  <a:pt x="266" y="630"/>
                </a:cubicBezTo>
                <a:cubicBezTo>
                  <a:pt x="257" y="628"/>
                  <a:pt x="249" y="628"/>
                  <a:pt x="241" y="628"/>
                </a:cubicBezTo>
                <a:cubicBezTo>
                  <a:pt x="89" y="628"/>
                  <a:pt x="0" y="825"/>
                  <a:pt x="147" y="915"/>
                </a:cubicBezTo>
                <a:cubicBezTo>
                  <a:pt x="695" y="1261"/>
                  <a:pt x="1111" y="1713"/>
                  <a:pt x="1480" y="2225"/>
                </a:cubicBezTo>
                <a:cubicBezTo>
                  <a:pt x="1409" y="2392"/>
                  <a:pt x="1338" y="2535"/>
                  <a:pt x="1254" y="2701"/>
                </a:cubicBezTo>
                <a:cubicBezTo>
                  <a:pt x="1230" y="2701"/>
                  <a:pt x="1183" y="2749"/>
                  <a:pt x="1219" y="2773"/>
                </a:cubicBezTo>
                <a:lnTo>
                  <a:pt x="1219" y="2785"/>
                </a:lnTo>
                <a:cubicBezTo>
                  <a:pt x="992" y="3297"/>
                  <a:pt x="814" y="3832"/>
                  <a:pt x="659" y="4368"/>
                </a:cubicBezTo>
                <a:cubicBezTo>
                  <a:pt x="638" y="4471"/>
                  <a:pt x="716" y="4566"/>
                  <a:pt x="815" y="4566"/>
                </a:cubicBezTo>
                <a:cubicBezTo>
                  <a:pt x="830" y="4566"/>
                  <a:pt x="846" y="4564"/>
                  <a:pt x="861" y="4559"/>
                </a:cubicBezTo>
                <a:cubicBezTo>
                  <a:pt x="1469" y="4428"/>
                  <a:pt x="1933" y="4059"/>
                  <a:pt x="2481" y="3773"/>
                </a:cubicBezTo>
                <a:lnTo>
                  <a:pt x="2493" y="3773"/>
                </a:lnTo>
                <a:cubicBezTo>
                  <a:pt x="2802" y="4249"/>
                  <a:pt x="3147" y="4725"/>
                  <a:pt x="3564" y="5106"/>
                </a:cubicBezTo>
                <a:cubicBezTo>
                  <a:pt x="3594" y="5133"/>
                  <a:pt x="3631" y="5145"/>
                  <a:pt x="3667" y="5145"/>
                </a:cubicBezTo>
                <a:cubicBezTo>
                  <a:pt x="3759" y="5145"/>
                  <a:pt x="3845" y="5069"/>
                  <a:pt x="3802" y="4975"/>
                </a:cubicBezTo>
                <a:cubicBezTo>
                  <a:pt x="3612" y="4475"/>
                  <a:pt x="3540" y="3952"/>
                  <a:pt x="3505" y="3428"/>
                </a:cubicBezTo>
                <a:cubicBezTo>
                  <a:pt x="3552" y="3416"/>
                  <a:pt x="3600" y="3404"/>
                  <a:pt x="3659" y="3380"/>
                </a:cubicBezTo>
                <a:cubicBezTo>
                  <a:pt x="3665" y="3404"/>
                  <a:pt x="3683" y="3416"/>
                  <a:pt x="3702" y="3416"/>
                </a:cubicBezTo>
                <a:cubicBezTo>
                  <a:pt x="3722" y="3416"/>
                  <a:pt x="3743" y="3404"/>
                  <a:pt x="3755" y="3380"/>
                </a:cubicBezTo>
                <a:lnTo>
                  <a:pt x="3755" y="3368"/>
                </a:lnTo>
                <a:cubicBezTo>
                  <a:pt x="4088" y="3297"/>
                  <a:pt x="4398" y="3201"/>
                  <a:pt x="4707" y="3082"/>
                </a:cubicBezTo>
                <a:cubicBezTo>
                  <a:pt x="4790" y="3023"/>
                  <a:pt x="4850" y="2892"/>
                  <a:pt x="4755" y="2809"/>
                </a:cubicBezTo>
                <a:cubicBezTo>
                  <a:pt x="4374" y="2451"/>
                  <a:pt x="3897" y="2225"/>
                  <a:pt x="3397" y="2035"/>
                </a:cubicBezTo>
                <a:cubicBezTo>
                  <a:pt x="3362" y="1392"/>
                  <a:pt x="3255" y="749"/>
                  <a:pt x="2957" y="153"/>
                </a:cubicBezTo>
                <a:cubicBezTo>
                  <a:pt x="2957" y="153"/>
                  <a:pt x="2957" y="142"/>
                  <a:pt x="2969" y="142"/>
                </a:cubicBezTo>
                <a:cubicBezTo>
                  <a:pt x="3008" y="93"/>
                  <a:pt x="2952" y="37"/>
                  <a:pt x="2897" y="37"/>
                </a:cubicBezTo>
                <a:cubicBezTo>
                  <a:pt x="2885" y="37"/>
                  <a:pt x="2873" y="40"/>
                  <a:pt x="2862" y="46"/>
                </a:cubicBezTo>
                <a:cubicBezTo>
                  <a:pt x="2844" y="18"/>
                  <a:pt x="2811" y="0"/>
                  <a:pt x="2775" y="0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7"/>
          <p:cNvSpPr/>
          <p:nvPr/>
        </p:nvSpPr>
        <p:spPr>
          <a:xfrm rot="-9671553">
            <a:off x="8833085" y="220101"/>
            <a:ext cx="261909" cy="277983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57"/>
          <p:cNvSpPr/>
          <p:nvPr/>
        </p:nvSpPr>
        <p:spPr>
          <a:xfrm rot="9786183">
            <a:off x="204810" y="14682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66;p57"/>
          <p:cNvSpPr/>
          <p:nvPr/>
        </p:nvSpPr>
        <p:spPr>
          <a:xfrm rot="9786183">
            <a:off x="8820565" y="463685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83390"/>
              </p:ext>
            </p:extLst>
          </p:nvPr>
        </p:nvGraphicFramePr>
        <p:xfrm>
          <a:off x="346646" y="248018"/>
          <a:ext cx="8448623" cy="1644174"/>
        </p:xfrm>
        <a:graphic>
          <a:graphicData uri="http://schemas.openxmlformats.org/drawingml/2006/table">
            <a:tbl>
              <a:tblPr firstRow="1" firstCol="1" bandRow="1">
                <a:tableStyleId>{E07AE52A-A256-44FC-8C40-96858FB842AE}</a:tableStyleId>
              </a:tblPr>
              <a:tblGrid>
                <a:gridCol w="1689359"/>
                <a:gridCol w="1689359"/>
                <a:gridCol w="1689359"/>
                <a:gridCol w="1690273"/>
                <a:gridCol w="1690273"/>
              </a:tblGrid>
              <a:tr h="23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6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SH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SR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AH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AR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89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</a:t>
                      </a:r>
                      <a:r>
                        <a:rPr lang="en-IN" sz="13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3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5000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1.50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4500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200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9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Unskilled </a:t>
                      </a:r>
                      <a:r>
                        <a:rPr lang="en-IN" sz="13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3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8000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0.50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10000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0.45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9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Semi – </a:t>
                      </a:r>
                      <a:r>
                        <a:rPr lang="en-IN" sz="13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Worker</a:t>
                      </a:r>
                      <a:endParaRPr lang="en-IN" sz="13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4000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0.75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4200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0.75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17000</a:t>
                      </a:r>
                      <a:endParaRPr lang="en-IN" sz="1300" b="1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3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18700</a:t>
                      </a:r>
                      <a:endParaRPr lang="en-IN" sz="1300" b="1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3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94305"/>
              </p:ext>
            </p:extLst>
          </p:nvPr>
        </p:nvGraphicFramePr>
        <p:xfrm>
          <a:off x="0" y="2067694"/>
          <a:ext cx="9132811" cy="2927435"/>
        </p:xfrm>
        <a:graphic>
          <a:graphicData uri="http://schemas.openxmlformats.org/drawingml/2006/table">
            <a:tbl>
              <a:tblPr firstRow="1" firstCol="1" bandRow="1">
                <a:tableStyleId>{E07AE52A-A256-44FC-8C40-96858FB842AE}</a:tableStyleId>
              </a:tblPr>
              <a:tblGrid>
                <a:gridCol w="1835696"/>
                <a:gridCol w="1368152"/>
                <a:gridCol w="1440160"/>
                <a:gridCol w="1624170"/>
                <a:gridCol w="2864633"/>
              </a:tblGrid>
              <a:tr h="312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600" dirty="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I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II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III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IV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en-IN" sz="1600"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AH x AR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AH x SR</a:t>
                      </a:r>
                      <a:endParaRPr lang="en-IN" sz="1600" b="1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SH x SR</a:t>
                      </a:r>
                      <a:endParaRPr lang="en-IN" sz="1600" b="1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SH/TSH x TAH </a:t>
                      </a:r>
                      <a:r>
                        <a:rPr lang="en-IN" sz="1600" b="1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x SR</a:t>
                      </a:r>
                      <a:endParaRPr lang="en-IN" sz="1600" b="1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4500 x 2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9000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4500 x 1.50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6750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5000 x 1.50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7500 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5000/17000 x 18700 x 1.50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8250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34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Unskilled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1000 x 0.45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4500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1000 x 0.50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5000 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8000 x 0.50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4000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8000/ </a:t>
                      </a:r>
                      <a:r>
                        <a:rPr lang="en-IN" sz="1400" dirty="0" smtClean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17000 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x 18700 x 0.50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4400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34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Semi – </a:t>
                      </a:r>
                      <a:r>
                        <a:rPr lang="en-IN" sz="1600" dirty="0" smtClean="0"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Skilled Worker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4200 x 0.75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3150 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4200 x 0.75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3150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4000 x 0.75 = </a:t>
                      </a:r>
                      <a:r>
                        <a:rPr lang="en-IN" sz="1400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3000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4000/17000 </a:t>
                      </a:r>
                      <a:r>
                        <a:rPr lang="en-IN" sz="1400" dirty="0"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x 18700 x 0.75 = </a:t>
                      </a:r>
                      <a:r>
                        <a:rPr lang="en-IN" sz="1400" dirty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3300</a:t>
                      </a:r>
                      <a:endParaRPr lang="en-IN" sz="1400" dirty="0"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48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57"/>
          <p:cNvSpPr/>
          <p:nvPr/>
        </p:nvSpPr>
        <p:spPr>
          <a:xfrm rot="10459726">
            <a:off x="185659" y="4602689"/>
            <a:ext cx="314352" cy="333537"/>
          </a:xfrm>
          <a:custGeom>
            <a:avLst/>
            <a:gdLst/>
            <a:ahLst/>
            <a:cxnLst/>
            <a:rect l="l" t="t" r="r" b="b"/>
            <a:pathLst>
              <a:path w="4850" h="5146" extrusionOk="0">
                <a:moveTo>
                  <a:pt x="2659" y="761"/>
                </a:moveTo>
                <a:cubicBezTo>
                  <a:pt x="2659" y="963"/>
                  <a:pt x="2671" y="1165"/>
                  <a:pt x="2683" y="1380"/>
                </a:cubicBezTo>
                <a:cubicBezTo>
                  <a:pt x="2659" y="1213"/>
                  <a:pt x="2612" y="1058"/>
                  <a:pt x="2588" y="904"/>
                </a:cubicBezTo>
                <a:cubicBezTo>
                  <a:pt x="2600" y="856"/>
                  <a:pt x="2623" y="808"/>
                  <a:pt x="2659" y="761"/>
                </a:cubicBezTo>
                <a:close/>
                <a:moveTo>
                  <a:pt x="2778" y="570"/>
                </a:moveTo>
                <a:cubicBezTo>
                  <a:pt x="2838" y="844"/>
                  <a:pt x="2862" y="1118"/>
                  <a:pt x="2885" y="1392"/>
                </a:cubicBezTo>
                <a:cubicBezTo>
                  <a:pt x="2838" y="1118"/>
                  <a:pt x="2802" y="856"/>
                  <a:pt x="2766" y="582"/>
                </a:cubicBezTo>
                <a:cubicBezTo>
                  <a:pt x="2766" y="582"/>
                  <a:pt x="2766" y="570"/>
                  <a:pt x="2778" y="570"/>
                </a:cubicBezTo>
                <a:close/>
                <a:moveTo>
                  <a:pt x="2469" y="1118"/>
                </a:moveTo>
                <a:cubicBezTo>
                  <a:pt x="2493" y="1320"/>
                  <a:pt x="2504" y="1511"/>
                  <a:pt x="2540" y="1701"/>
                </a:cubicBezTo>
                <a:cubicBezTo>
                  <a:pt x="2445" y="1654"/>
                  <a:pt x="2362" y="1630"/>
                  <a:pt x="2266" y="1582"/>
                </a:cubicBezTo>
                <a:cubicBezTo>
                  <a:pt x="2266" y="1558"/>
                  <a:pt x="2266" y="1535"/>
                  <a:pt x="2254" y="1523"/>
                </a:cubicBezTo>
                <a:cubicBezTo>
                  <a:pt x="2314" y="1392"/>
                  <a:pt x="2385" y="1261"/>
                  <a:pt x="2469" y="1118"/>
                </a:cubicBezTo>
                <a:close/>
                <a:moveTo>
                  <a:pt x="1159" y="1344"/>
                </a:moveTo>
                <a:lnTo>
                  <a:pt x="1159" y="1344"/>
                </a:lnTo>
                <a:cubicBezTo>
                  <a:pt x="1314" y="1439"/>
                  <a:pt x="1480" y="1523"/>
                  <a:pt x="1647" y="1630"/>
                </a:cubicBezTo>
                <a:cubicBezTo>
                  <a:pt x="1623" y="1642"/>
                  <a:pt x="1611" y="1677"/>
                  <a:pt x="1588" y="1689"/>
                </a:cubicBezTo>
                <a:cubicBezTo>
                  <a:pt x="1550" y="1727"/>
                  <a:pt x="1579" y="1772"/>
                  <a:pt x="1616" y="1772"/>
                </a:cubicBezTo>
                <a:cubicBezTo>
                  <a:pt x="1626" y="1772"/>
                  <a:pt x="1637" y="1768"/>
                  <a:pt x="1647" y="1761"/>
                </a:cubicBezTo>
                <a:cubicBezTo>
                  <a:pt x="1671" y="1737"/>
                  <a:pt x="1719" y="1713"/>
                  <a:pt x="1754" y="1689"/>
                </a:cubicBezTo>
                <a:lnTo>
                  <a:pt x="1766" y="1689"/>
                </a:lnTo>
                <a:cubicBezTo>
                  <a:pt x="1719" y="1773"/>
                  <a:pt x="1671" y="1868"/>
                  <a:pt x="1635" y="1939"/>
                </a:cubicBezTo>
                <a:cubicBezTo>
                  <a:pt x="1480" y="1749"/>
                  <a:pt x="1338" y="1558"/>
                  <a:pt x="1171" y="1392"/>
                </a:cubicBezTo>
                <a:cubicBezTo>
                  <a:pt x="1171" y="1380"/>
                  <a:pt x="1171" y="1356"/>
                  <a:pt x="1159" y="1344"/>
                </a:cubicBezTo>
                <a:close/>
                <a:moveTo>
                  <a:pt x="1945" y="2249"/>
                </a:moveTo>
                <a:cubicBezTo>
                  <a:pt x="1957" y="2308"/>
                  <a:pt x="1969" y="2392"/>
                  <a:pt x="2004" y="2451"/>
                </a:cubicBezTo>
                <a:cubicBezTo>
                  <a:pt x="1969" y="2404"/>
                  <a:pt x="1945" y="2356"/>
                  <a:pt x="1909" y="2332"/>
                </a:cubicBezTo>
                <a:cubicBezTo>
                  <a:pt x="1909" y="2297"/>
                  <a:pt x="1933" y="2285"/>
                  <a:pt x="1945" y="2249"/>
                </a:cubicBezTo>
                <a:close/>
                <a:moveTo>
                  <a:pt x="2909" y="2451"/>
                </a:moveTo>
                <a:lnTo>
                  <a:pt x="2909" y="2451"/>
                </a:lnTo>
                <a:cubicBezTo>
                  <a:pt x="2921" y="2487"/>
                  <a:pt x="2945" y="2523"/>
                  <a:pt x="2957" y="2547"/>
                </a:cubicBezTo>
                <a:lnTo>
                  <a:pt x="2957" y="2594"/>
                </a:lnTo>
                <a:cubicBezTo>
                  <a:pt x="2945" y="2547"/>
                  <a:pt x="2921" y="2487"/>
                  <a:pt x="2909" y="2451"/>
                </a:cubicBezTo>
                <a:close/>
                <a:moveTo>
                  <a:pt x="3202" y="2491"/>
                </a:moveTo>
                <a:cubicBezTo>
                  <a:pt x="3202" y="2553"/>
                  <a:pt x="3206" y="2618"/>
                  <a:pt x="3207" y="2684"/>
                </a:cubicBezTo>
                <a:lnTo>
                  <a:pt x="3207" y="2684"/>
                </a:lnTo>
                <a:cubicBezTo>
                  <a:pt x="3206" y="2652"/>
                  <a:pt x="3195" y="2640"/>
                  <a:pt x="3195" y="2606"/>
                </a:cubicBezTo>
                <a:cubicBezTo>
                  <a:pt x="3195" y="2568"/>
                  <a:pt x="3198" y="2529"/>
                  <a:pt x="3202" y="2491"/>
                </a:cubicBezTo>
                <a:close/>
                <a:moveTo>
                  <a:pt x="4052" y="2666"/>
                </a:moveTo>
                <a:lnTo>
                  <a:pt x="4052" y="2666"/>
                </a:lnTo>
                <a:cubicBezTo>
                  <a:pt x="4159" y="2725"/>
                  <a:pt x="4243" y="2785"/>
                  <a:pt x="4338" y="2868"/>
                </a:cubicBezTo>
                <a:cubicBezTo>
                  <a:pt x="4243" y="2892"/>
                  <a:pt x="4171" y="2928"/>
                  <a:pt x="4088" y="2939"/>
                </a:cubicBezTo>
                <a:cubicBezTo>
                  <a:pt x="4088" y="2928"/>
                  <a:pt x="4100" y="2928"/>
                  <a:pt x="4100" y="2904"/>
                </a:cubicBezTo>
                <a:cubicBezTo>
                  <a:pt x="4112" y="2832"/>
                  <a:pt x="4076" y="2749"/>
                  <a:pt x="4052" y="2666"/>
                </a:cubicBezTo>
                <a:close/>
                <a:moveTo>
                  <a:pt x="3671" y="2487"/>
                </a:moveTo>
                <a:cubicBezTo>
                  <a:pt x="3743" y="2511"/>
                  <a:pt x="3838" y="2547"/>
                  <a:pt x="3909" y="2594"/>
                </a:cubicBezTo>
                <a:cubicBezTo>
                  <a:pt x="3909" y="2630"/>
                  <a:pt x="3921" y="2642"/>
                  <a:pt x="3921" y="2666"/>
                </a:cubicBezTo>
                <a:cubicBezTo>
                  <a:pt x="3957" y="2761"/>
                  <a:pt x="3957" y="2880"/>
                  <a:pt x="4017" y="2951"/>
                </a:cubicBezTo>
                <a:cubicBezTo>
                  <a:pt x="4017" y="2963"/>
                  <a:pt x="4028" y="2963"/>
                  <a:pt x="4040" y="2963"/>
                </a:cubicBezTo>
                <a:cubicBezTo>
                  <a:pt x="3957" y="2999"/>
                  <a:pt x="3862" y="3011"/>
                  <a:pt x="3778" y="3047"/>
                </a:cubicBezTo>
                <a:cubicBezTo>
                  <a:pt x="3755" y="2844"/>
                  <a:pt x="3719" y="2654"/>
                  <a:pt x="3671" y="2487"/>
                </a:cubicBezTo>
                <a:close/>
                <a:moveTo>
                  <a:pt x="3433" y="2368"/>
                </a:moveTo>
                <a:cubicBezTo>
                  <a:pt x="3481" y="2392"/>
                  <a:pt x="3516" y="2404"/>
                  <a:pt x="3564" y="2428"/>
                </a:cubicBezTo>
                <a:cubicBezTo>
                  <a:pt x="3576" y="2642"/>
                  <a:pt x="3600" y="2868"/>
                  <a:pt x="3612" y="3070"/>
                </a:cubicBezTo>
                <a:cubicBezTo>
                  <a:pt x="3564" y="3082"/>
                  <a:pt x="3516" y="3106"/>
                  <a:pt x="3481" y="3106"/>
                </a:cubicBezTo>
                <a:cubicBezTo>
                  <a:pt x="3445" y="2868"/>
                  <a:pt x="3445" y="2606"/>
                  <a:pt x="3433" y="2368"/>
                </a:cubicBezTo>
                <a:close/>
                <a:moveTo>
                  <a:pt x="3135" y="2904"/>
                </a:moveTo>
                <a:cubicBezTo>
                  <a:pt x="3135" y="2928"/>
                  <a:pt x="3147" y="2928"/>
                  <a:pt x="3147" y="2939"/>
                </a:cubicBezTo>
                <a:cubicBezTo>
                  <a:pt x="3183" y="3023"/>
                  <a:pt x="3183" y="3106"/>
                  <a:pt x="3183" y="3178"/>
                </a:cubicBezTo>
                <a:cubicBezTo>
                  <a:pt x="3147" y="3130"/>
                  <a:pt x="3135" y="3082"/>
                  <a:pt x="3100" y="3023"/>
                </a:cubicBezTo>
                <a:cubicBezTo>
                  <a:pt x="3100" y="3023"/>
                  <a:pt x="3124" y="3011"/>
                  <a:pt x="3124" y="2999"/>
                </a:cubicBezTo>
                <a:cubicBezTo>
                  <a:pt x="3124" y="2963"/>
                  <a:pt x="3124" y="2939"/>
                  <a:pt x="3135" y="2904"/>
                </a:cubicBezTo>
                <a:close/>
                <a:moveTo>
                  <a:pt x="2409" y="1975"/>
                </a:moveTo>
                <a:lnTo>
                  <a:pt x="2409" y="1975"/>
                </a:lnTo>
                <a:cubicBezTo>
                  <a:pt x="2457" y="1999"/>
                  <a:pt x="2540" y="2035"/>
                  <a:pt x="2612" y="2047"/>
                </a:cubicBezTo>
                <a:cubicBezTo>
                  <a:pt x="2683" y="2463"/>
                  <a:pt x="2790" y="2880"/>
                  <a:pt x="3004" y="3225"/>
                </a:cubicBezTo>
                <a:cubicBezTo>
                  <a:pt x="2921" y="3249"/>
                  <a:pt x="2862" y="3285"/>
                  <a:pt x="2802" y="3297"/>
                </a:cubicBezTo>
                <a:cubicBezTo>
                  <a:pt x="2612" y="2868"/>
                  <a:pt x="2528" y="2416"/>
                  <a:pt x="2409" y="1975"/>
                </a:cubicBezTo>
                <a:close/>
                <a:moveTo>
                  <a:pt x="2112" y="1844"/>
                </a:moveTo>
                <a:cubicBezTo>
                  <a:pt x="2135" y="1868"/>
                  <a:pt x="2171" y="1880"/>
                  <a:pt x="2183" y="1880"/>
                </a:cubicBezTo>
                <a:cubicBezTo>
                  <a:pt x="2266" y="2404"/>
                  <a:pt x="2373" y="2916"/>
                  <a:pt x="2659" y="3332"/>
                </a:cubicBezTo>
                <a:cubicBezTo>
                  <a:pt x="2623" y="3356"/>
                  <a:pt x="2600" y="3356"/>
                  <a:pt x="2564" y="3368"/>
                </a:cubicBezTo>
                <a:cubicBezTo>
                  <a:pt x="2504" y="3249"/>
                  <a:pt x="2421" y="3130"/>
                  <a:pt x="2350" y="2999"/>
                </a:cubicBezTo>
                <a:cubicBezTo>
                  <a:pt x="2302" y="2904"/>
                  <a:pt x="2254" y="2797"/>
                  <a:pt x="2231" y="2701"/>
                </a:cubicBezTo>
                <a:cubicBezTo>
                  <a:pt x="2147" y="2487"/>
                  <a:pt x="2076" y="2285"/>
                  <a:pt x="2016" y="2058"/>
                </a:cubicBezTo>
                <a:cubicBezTo>
                  <a:pt x="2052" y="1987"/>
                  <a:pt x="2076" y="1904"/>
                  <a:pt x="2112" y="1844"/>
                </a:cubicBezTo>
                <a:close/>
                <a:moveTo>
                  <a:pt x="2265" y="3451"/>
                </a:moveTo>
                <a:lnTo>
                  <a:pt x="2265" y="3451"/>
                </a:lnTo>
                <a:cubicBezTo>
                  <a:pt x="2278" y="3470"/>
                  <a:pt x="2293" y="3481"/>
                  <a:pt x="2302" y="3499"/>
                </a:cubicBezTo>
                <a:cubicBezTo>
                  <a:pt x="2302" y="3523"/>
                  <a:pt x="2290" y="3523"/>
                  <a:pt x="2290" y="3523"/>
                </a:cubicBezTo>
                <a:lnTo>
                  <a:pt x="2290" y="3487"/>
                </a:lnTo>
                <a:cubicBezTo>
                  <a:pt x="2276" y="3480"/>
                  <a:pt x="2270" y="3465"/>
                  <a:pt x="2265" y="3451"/>
                </a:cubicBezTo>
                <a:close/>
                <a:moveTo>
                  <a:pt x="1778" y="2689"/>
                </a:moveTo>
                <a:cubicBezTo>
                  <a:pt x="1897" y="2999"/>
                  <a:pt x="2004" y="3320"/>
                  <a:pt x="2207" y="3559"/>
                </a:cubicBezTo>
                <a:lnTo>
                  <a:pt x="2231" y="3559"/>
                </a:lnTo>
                <a:cubicBezTo>
                  <a:pt x="2064" y="3642"/>
                  <a:pt x="1933" y="3725"/>
                  <a:pt x="1790" y="3797"/>
                </a:cubicBezTo>
                <a:cubicBezTo>
                  <a:pt x="1731" y="3618"/>
                  <a:pt x="1659" y="3428"/>
                  <a:pt x="1588" y="3249"/>
                </a:cubicBezTo>
                <a:lnTo>
                  <a:pt x="1766" y="2713"/>
                </a:lnTo>
                <a:cubicBezTo>
                  <a:pt x="1766" y="2701"/>
                  <a:pt x="1778" y="2689"/>
                  <a:pt x="1778" y="2689"/>
                </a:cubicBezTo>
                <a:close/>
                <a:moveTo>
                  <a:pt x="2921" y="3594"/>
                </a:moveTo>
                <a:cubicBezTo>
                  <a:pt x="2921" y="3678"/>
                  <a:pt x="2921" y="3773"/>
                  <a:pt x="2909" y="3856"/>
                </a:cubicBezTo>
                <a:cubicBezTo>
                  <a:pt x="2862" y="3785"/>
                  <a:pt x="2826" y="3713"/>
                  <a:pt x="2766" y="3654"/>
                </a:cubicBezTo>
                <a:cubicBezTo>
                  <a:pt x="2802" y="3642"/>
                  <a:pt x="2862" y="3606"/>
                  <a:pt x="2921" y="3594"/>
                </a:cubicBezTo>
                <a:close/>
                <a:moveTo>
                  <a:pt x="1492" y="3499"/>
                </a:moveTo>
                <a:cubicBezTo>
                  <a:pt x="1540" y="3642"/>
                  <a:pt x="1600" y="3761"/>
                  <a:pt x="1659" y="3892"/>
                </a:cubicBezTo>
                <a:cubicBezTo>
                  <a:pt x="1492" y="3975"/>
                  <a:pt x="1338" y="4071"/>
                  <a:pt x="1171" y="4142"/>
                </a:cubicBezTo>
                <a:cubicBezTo>
                  <a:pt x="1314" y="3952"/>
                  <a:pt x="1409" y="3725"/>
                  <a:pt x="1492" y="3499"/>
                </a:cubicBezTo>
                <a:close/>
                <a:moveTo>
                  <a:pt x="3100" y="3535"/>
                </a:moveTo>
                <a:cubicBezTo>
                  <a:pt x="3100" y="3737"/>
                  <a:pt x="3088" y="3940"/>
                  <a:pt x="3100" y="4142"/>
                </a:cubicBezTo>
                <a:cubicBezTo>
                  <a:pt x="3088" y="4118"/>
                  <a:pt x="3064" y="4082"/>
                  <a:pt x="3040" y="4059"/>
                </a:cubicBezTo>
                <a:cubicBezTo>
                  <a:pt x="3088" y="3892"/>
                  <a:pt x="3088" y="3725"/>
                  <a:pt x="3040" y="3559"/>
                </a:cubicBezTo>
                <a:cubicBezTo>
                  <a:pt x="3064" y="3547"/>
                  <a:pt x="3076" y="3535"/>
                  <a:pt x="3100" y="3535"/>
                </a:cubicBezTo>
                <a:close/>
                <a:moveTo>
                  <a:pt x="3183" y="3535"/>
                </a:moveTo>
                <a:cubicBezTo>
                  <a:pt x="3195" y="3547"/>
                  <a:pt x="3207" y="3559"/>
                  <a:pt x="3207" y="3582"/>
                </a:cubicBezTo>
                <a:cubicBezTo>
                  <a:pt x="3219" y="3594"/>
                  <a:pt x="3219" y="3594"/>
                  <a:pt x="3243" y="3594"/>
                </a:cubicBezTo>
                <a:cubicBezTo>
                  <a:pt x="3255" y="3892"/>
                  <a:pt x="3278" y="4178"/>
                  <a:pt x="3338" y="4475"/>
                </a:cubicBezTo>
                <a:cubicBezTo>
                  <a:pt x="3278" y="4392"/>
                  <a:pt x="3243" y="4333"/>
                  <a:pt x="3183" y="4261"/>
                </a:cubicBezTo>
                <a:cubicBezTo>
                  <a:pt x="3195" y="4011"/>
                  <a:pt x="3195" y="3773"/>
                  <a:pt x="3183" y="3535"/>
                </a:cubicBezTo>
                <a:close/>
                <a:moveTo>
                  <a:pt x="2775" y="0"/>
                </a:moveTo>
                <a:cubicBezTo>
                  <a:pt x="2737" y="0"/>
                  <a:pt x="2696" y="21"/>
                  <a:pt x="2671" y="70"/>
                </a:cubicBezTo>
                <a:cubicBezTo>
                  <a:pt x="2600" y="213"/>
                  <a:pt x="2528" y="368"/>
                  <a:pt x="2445" y="499"/>
                </a:cubicBezTo>
                <a:cubicBezTo>
                  <a:pt x="2433" y="463"/>
                  <a:pt x="2421" y="427"/>
                  <a:pt x="2421" y="392"/>
                </a:cubicBezTo>
                <a:cubicBezTo>
                  <a:pt x="2416" y="373"/>
                  <a:pt x="2404" y="365"/>
                  <a:pt x="2392" y="365"/>
                </a:cubicBezTo>
                <a:cubicBezTo>
                  <a:pt x="2373" y="365"/>
                  <a:pt x="2354" y="382"/>
                  <a:pt x="2362" y="403"/>
                </a:cubicBezTo>
                <a:cubicBezTo>
                  <a:pt x="2373" y="463"/>
                  <a:pt x="2385" y="546"/>
                  <a:pt x="2385" y="606"/>
                </a:cubicBezTo>
                <a:cubicBezTo>
                  <a:pt x="2242" y="868"/>
                  <a:pt x="2064" y="1106"/>
                  <a:pt x="1885" y="1344"/>
                </a:cubicBezTo>
                <a:cubicBezTo>
                  <a:pt x="1361" y="1058"/>
                  <a:pt x="838" y="749"/>
                  <a:pt x="266" y="630"/>
                </a:cubicBezTo>
                <a:cubicBezTo>
                  <a:pt x="257" y="628"/>
                  <a:pt x="249" y="628"/>
                  <a:pt x="241" y="628"/>
                </a:cubicBezTo>
                <a:cubicBezTo>
                  <a:pt x="89" y="628"/>
                  <a:pt x="0" y="825"/>
                  <a:pt x="147" y="915"/>
                </a:cubicBezTo>
                <a:cubicBezTo>
                  <a:pt x="695" y="1261"/>
                  <a:pt x="1111" y="1713"/>
                  <a:pt x="1480" y="2225"/>
                </a:cubicBezTo>
                <a:cubicBezTo>
                  <a:pt x="1409" y="2392"/>
                  <a:pt x="1338" y="2535"/>
                  <a:pt x="1254" y="2701"/>
                </a:cubicBezTo>
                <a:cubicBezTo>
                  <a:pt x="1230" y="2701"/>
                  <a:pt x="1183" y="2749"/>
                  <a:pt x="1219" y="2773"/>
                </a:cubicBezTo>
                <a:lnTo>
                  <a:pt x="1219" y="2785"/>
                </a:lnTo>
                <a:cubicBezTo>
                  <a:pt x="992" y="3297"/>
                  <a:pt x="814" y="3832"/>
                  <a:pt x="659" y="4368"/>
                </a:cubicBezTo>
                <a:cubicBezTo>
                  <a:pt x="638" y="4471"/>
                  <a:pt x="716" y="4566"/>
                  <a:pt x="815" y="4566"/>
                </a:cubicBezTo>
                <a:cubicBezTo>
                  <a:pt x="830" y="4566"/>
                  <a:pt x="846" y="4564"/>
                  <a:pt x="861" y="4559"/>
                </a:cubicBezTo>
                <a:cubicBezTo>
                  <a:pt x="1469" y="4428"/>
                  <a:pt x="1933" y="4059"/>
                  <a:pt x="2481" y="3773"/>
                </a:cubicBezTo>
                <a:lnTo>
                  <a:pt x="2493" y="3773"/>
                </a:lnTo>
                <a:cubicBezTo>
                  <a:pt x="2802" y="4249"/>
                  <a:pt x="3147" y="4725"/>
                  <a:pt x="3564" y="5106"/>
                </a:cubicBezTo>
                <a:cubicBezTo>
                  <a:pt x="3594" y="5133"/>
                  <a:pt x="3631" y="5145"/>
                  <a:pt x="3667" y="5145"/>
                </a:cubicBezTo>
                <a:cubicBezTo>
                  <a:pt x="3759" y="5145"/>
                  <a:pt x="3845" y="5069"/>
                  <a:pt x="3802" y="4975"/>
                </a:cubicBezTo>
                <a:cubicBezTo>
                  <a:pt x="3612" y="4475"/>
                  <a:pt x="3540" y="3952"/>
                  <a:pt x="3505" y="3428"/>
                </a:cubicBezTo>
                <a:cubicBezTo>
                  <a:pt x="3552" y="3416"/>
                  <a:pt x="3600" y="3404"/>
                  <a:pt x="3659" y="3380"/>
                </a:cubicBezTo>
                <a:cubicBezTo>
                  <a:pt x="3665" y="3404"/>
                  <a:pt x="3683" y="3416"/>
                  <a:pt x="3702" y="3416"/>
                </a:cubicBezTo>
                <a:cubicBezTo>
                  <a:pt x="3722" y="3416"/>
                  <a:pt x="3743" y="3404"/>
                  <a:pt x="3755" y="3380"/>
                </a:cubicBezTo>
                <a:lnTo>
                  <a:pt x="3755" y="3368"/>
                </a:lnTo>
                <a:cubicBezTo>
                  <a:pt x="4088" y="3297"/>
                  <a:pt x="4398" y="3201"/>
                  <a:pt x="4707" y="3082"/>
                </a:cubicBezTo>
                <a:cubicBezTo>
                  <a:pt x="4790" y="3023"/>
                  <a:pt x="4850" y="2892"/>
                  <a:pt x="4755" y="2809"/>
                </a:cubicBezTo>
                <a:cubicBezTo>
                  <a:pt x="4374" y="2451"/>
                  <a:pt x="3897" y="2225"/>
                  <a:pt x="3397" y="2035"/>
                </a:cubicBezTo>
                <a:cubicBezTo>
                  <a:pt x="3362" y="1392"/>
                  <a:pt x="3255" y="749"/>
                  <a:pt x="2957" y="153"/>
                </a:cubicBezTo>
                <a:cubicBezTo>
                  <a:pt x="2957" y="153"/>
                  <a:pt x="2957" y="142"/>
                  <a:pt x="2969" y="142"/>
                </a:cubicBezTo>
                <a:cubicBezTo>
                  <a:pt x="3008" y="93"/>
                  <a:pt x="2952" y="37"/>
                  <a:pt x="2897" y="37"/>
                </a:cubicBezTo>
                <a:cubicBezTo>
                  <a:pt x="2885" y="37"/>
                  <a:pt x="2873" y="40"/>
                  <a:pt x="2862" y="46"/>
                </a:cubicBezTo>
                <a:cubicBezTo>
                  <a:pt x="2844" y="18"/>
                  <a:pt x="2811" y="0"/>
                  <a:pt x="2775" y="0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7"/>
          <p:cNvSpPr/>
          <p:nvPr/>
        </p:nvSpPr>
        <p:spPr>
          <a:xfrm rot="-9671553">
            <a:off x="8833085" y="220101"/>
            <a:ext cx="261909" cy="277983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57"/>
          <p:cNvSpPr/>
          <p:nvPr/>
        </p:nvSpPr>
        <p:spPr>
          <a:xfrm rot="9786183">
            <a:off x="204810" y="14682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66;p57"/>
          <p:cNvSpPr/>
          <p:nvPr/>
        </p:nvSpPr>
        <p:spPr>
          <a:xfrm rot="9786183">
            <a:off x="8820565" y="463685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420791" y="185303"/>
            <a:ext cx="83744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FF00"/>
                </a:solidFill>
                <a:latin typeface="Bookman Old Style" pitchFamily="18" charset="0"/>
              </a:rPr>
              <a:t>a) Labour Cost </a:t>
            </a:r>
            <a:r>
              <a:rPr lang="en-IN" sz="2000" b="1" dirty="0" smtClean="0">
                <a:solidFill>
                  <a:srgbClr val="FFFF00"/>
                </a:solidFill>
                <a:latin typeface="Bookman Old Style" pitchFamily="18" charset="0"/>
              </a:rPr>
              <a:t>Variance = III - I</a:t>
            </a:r>
            <a:endParaRPr lang="en-IN" sz="20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Skilled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7500 – 9000 = 1500 A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Unskilled Labour 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4000 – 4500 =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  500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A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Semi-Skilled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Labour  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3000 – 3150 =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 150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A </a:t>
            </a:r>
            <a:endParaRPr lang="en-IN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        					    </a:t>
            </a:r>
            <a:r>
              <a:rPr lang="en-IN" sz="2000" b="1" dirty="0" smtClean="0">
                <a:solidFill>
                  <a:srgbClr val="C00000"/>
                </a:solidFill>
                <a:latin typeface="Bookman Old Style" pitchFamily="18" charset="0"/>
              </a:rPr>
              <a:t>2150 A</a:t>
            </a:r>
            <a:endParaRPr lang="en-IN" sz="2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860" y="2571750"/>
            <a:ext cx="861868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FF00"/>
                </a:solidFill>
                <a:latin typeface="Bookman Old Style" pitchFamily="18" charset="0"/>
              </a:rPr>
              <a:t>b) Labour Rate Variance =  II – I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6750 – 9000 = 2250 A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Unskilled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5000 – 4500 = 500 F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Semi-Skilled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3150 – 3150 = 0 </a:t>
            </a:r>
            <a:endParaRPr lang="en-IN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endParaRPr lang="en-IN" sz="2000" dirty="0"/>
          </a:p>
          <a:p>
            <a:pPr>
              <a:lnSpc>
                <a:spcPct val="150000"/>
              </a:lnSpc>
            </a:pPr>
            <a:endParaRPr lang="en-IN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8020"/>
              </p:ext>
            </p:extLst>
          </p:nvPr>
        </p:nvGraphicFramePr>
        <p:xfrm>
          <a:off x="5364088" y="1984886"/>
          <a:ext cx="1152128" cy="370840"/>
        </p:xfrm>
        <a:graphic>
          <a:graphicData uri="http://schemas.openxmlformats.org/drawingml/2006/table">
            <a:tbl>
              <a:tblPr firstRow="1" bandRow="1">
                <a:tableStyleId>{E07AE52A-A256-44FC-8C40-96858FB842AE}</a:tableStyleId>
              </a:tblPr>
              <a:tblGrid>
                <a:gridCol w="1152128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759384"/>
              </p:ext>
            </p:extLst>
          </p:nvPr>
        </p:nvGraphicFramePr>
        <p:xfrm>
          <a:off x="5148064" y="4367217"/>
          <a:ext cx="1152128" cy="396240"/>
        </p:xfrm>
        <a:graphic>
          <a:graphicData uri="http://schemas.openxmlformats.org/drawingml/2006/table">
            <a:tbl>
              <a:tblPr firstRow="1" bandRow="1">
                <a:tableStyleId>{E07AE52A-A256-44FC-8C40-96858FB842AE}</a:tableStyleId>
              </a:tblPr>
              <a:tblGrid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000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1750 A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50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57"/>
          <p:cNvSpPr/>
          <p:nvPr/>
        </p:nvSpPr>
        <p:spPr>
          <a:xfrm rot="10459726">
            <a:off x="185659" y="4602689"/>
            <a:ext cx="314352" cy="333537"/>
          </a:xfrm>
          <a:custGeom>
            <a:avLst/>
            <a:gdLst/>
            <a:ahLst/>
            <a:cxnLst/>
            <a:rect l="l" t="t" r="r" b="b"/>
            <a:pathLst>
              <a:path w="4850" h="5146" extrusionOk="0">
                <a:moveTo>
                  <a:pt x="2659" y="761"/>
                </a:moveTo>
                <a:cubicBezTo>
                  <a:pt x="2659" y="963"/>
                  <a:pt x="2671" y="1165"/>
                  <a:pt x="2683" y="1380"/>
                </a:cubicBezTo>
                <a:cubicBezTo>
                  <a:pt x="2659" y="1213"/>
                  <a:pt x="2612" y="1058"/>
                  <a:pt x="2588" y="904"/>
                </a:cubicBezTo>
                <a:cubicBezTo>
                  <a:pt x="2600" y="856"/>
                  <a:pt x="2623" y="808"/>
                  <a:pt x="2659" y="761"/>
                </a:cubicBezTo>
                <a:close/>
                <a:moveTo>
                  <a:pt x="2778" y="570"/>
                </a:moveTo>
                <a:cubicBezTo>
                  <a:pt x="2838" y="844"/>
                  <a:pt x="2862" y="1118"/>
                  <a:pt x="2885" y="1392"/>
                </a:cubicBezTo>
                <a:cubicBezTo>
                  <a:pt x="2838" y="1118"/>
                  <a:pt x="2802" y="856"/>
                  <a:pt x="2766" y="582"/>
                </a:cubicBezTo>
                <a:cubicBezTo>
                  <a:pt x="2766" y="582"/>
                  <a:pt x="2766" y="570"/>
                  <a:pt x="2778" y="570"/>
                </a:cubicBezTo>
                <a:close/>
                <a:moveTo>
                  <a:pt x="2469" y="1118"/>
                </a:moveTo>
                <a:cubicBezTo>
                  <a:pt x="2493" y="1320"/>
                  <a:pt x="2504" y="1511"/>
                  <a:pt x="2540" y="1701"/>
                </a:cubicBezTo>
                <a:cubicBezTo>
                  <a:pt x="2445" y="1654"/>
                  <a:pt x="2362" y="1630"/>
                  <a:pt x="2266" y="1582"/>
                </a:cubicBezTo>
                <a:cubicBezTo>
                  <a:pt x="2266" y="1558"/>
                  <a:pt x="2266" y="1535"/>
                  <a:pt x="2254" y="1523"/>
                </a:cubicBezTo>
                <a:cubicBezTo>
                  <a:pt x="2314" y="1392"/>
                  <a:pt x="2385" y="1261"/>
                  <a:pt x="2469" y="1118"/>
                </a:cubicBezTo>
                <a:close/>
                <a:moveTo>
                  <a:pt x="1159" y="1344"/>
                </a:moveTo>
                <a:lnTo>
                  <a:pt x="1159" y="1344"/>
                </a:lnTo>
                <a:cubicBezTo>
                  <a:pt x="1314" y="1439"/>
                  <a:pt x="1480" y="1523"/>
                  <a:pt x="1647" y="1630"/>
                </a:cubicBezTo>
                <a:cubicBezTo>
                  <a:pt x="1623" y="1642"/>
                  <a:pt x="1611" y="1677"/>
                  <a:pt x="1588" y="1689"/>
                </a:cubicBezTo>
                <a:cubicBezTo>
                  <a:pt x="1550" y="1727"/>
                  <a:pt x="1579" y="1772"/>
                  <a:pt x="1616" y="1772"/>
                </a:cubicBezTo>
                <a:cubicBezTo>
                  <a:pt x="1626" y="1772"/>
                  <a:pt x="1637" y="1768"/>
                  <a:pt x="1647" y="1761"/>
                </a:cubicBezTo>
                <a:cubicBezTo>
                  <a:pt x="1671" y="1737"/>
                  <a:pt x="1719" y="1713"/>
                  <a:pt x="1754" y="1689"/>
                </a:cubicBezTo>
                <a:lnTo>
                  <a:pt x="1766" y="1689"/>
                </a:lnTo>
                <a:cubicBezTo>
                  <a:pt x="1719" y="1773"/>
                  <a:pt x="1671" y="1868"/>
                  <a:pt x="1635" y="1939"/>
                </a:cubicBezTo>
                <a:cubicBezTo>
                  <a:pt x="1480" y="1749"/>
                  <a:pt x="1338" y="1558"/>
                  <a:pt x="1171" y="1392"/>
                </a:cubicBezTo>
                <a:cubicBezTo>
                  <a:pt x="1171" y="1380"/>
                  <a:pt x="1171" y="1356"/>
                  <a:pt x="1159" y="1344"/>
                </a:cubicBezTo>
                <a:close/>
                <a:moveTo>
                  <a:pt x="1945" y="2249"/>
                </a:moveTo>
                <a:cubicBezTo>
                  <a:pt x="1957" y="2308"/>
                  <a:pt x="1969" y="2392"/>
                  <a:pt x="2004" y="2451"/>
                </a:cubicBezTo>
                <a:cubicBezTo>
                  <a:pt x="1969" y="2404"/>
                  <a:pt x="1945" y="2356"/>
                  <a:pt x="1909" y="2332"/>
                </a:cubicBezTo>
                <a:cubicBezTo>
                  <a:pt x="1909" y="2297"/>
                  <a:pt x="1933" y="2285"/>
                  <a:pt x="1945" y="2249"/>
                </a:cubicBezTo>
                <a:close/>
                <a:moveTo>
                  <a:pt x="2909" y="2451"/>
                </a:moveTo>
                <a:lnTo>
                  <a:pt x="2909" y="2451"/>
                </a:lnTo>
                <a:cubicBezTo>
                  <a:pt x="2921" y="2487"/>
                  <a:pt x="2945" y="2523"/>
                  <a:pt x="2957" y="2547"/>
                </a:cubicBezTo>
                <a:lnTo>
                  <a:pt x="2957" y="2594"/>
                </a:lnTo>
                <a:cubicBezTo>
                  <a:pt x="2945" y="2547"/>
                  <a:pt x="2921" y="2487"/>
                  <a:pt x="2909" y="2451"/>
                </a:cubicBezTo>
                <a:close/>
                <a:moveTo>
                  <a:pt x="3202" y="2491"/>
                </a:moveTo>
                <a:cubicBezTo>
                  <a:pt x="3202" y="2553"/>
                  <a:pt x="3206" y="2618"/>
                  <a:pt x="3207" y="2684"/>
                </a:cubicBezTo>
                <a:lnTo>
                  <a:pt x="3207" y="2684"/>
                </a:lnTo>
                <a:cubicBezTo>
                  <a:pt x="3206" y="2652"/>
                  <a:pt x="3195" y="2640"/>
                  <a:pt x="3195" y="2606"/>
                </a:cubicBezTo>
                <a:cubicBezTo>
                  <a:pt x="3195" y="2568"/>
                  <a:pt x="3198" y="2529"/>
                  <a:pt x="3202" y="2491"/>
                </a:cubicBezTo>
                <a:close/>
                <a:moveTo>
                  <a:pt x="4052" y="2666"/>
                </a:moveTo>
                <a:lnTo>
                  <a:pt x="4052" y="2666"/>
                </a:lnTo>
                <a:cubicBezTo>
                  <a:pt x="4159" y="2725"/>
                  <a:pt x="4243" y="2785"/>
                  <a:pt x="4338" y="2868"/>
                </a:cubicBezTo>
                <a:cubicBezTo>
                  <a:pt x="4243" y="2892"/>
                  <a:pt x="4171" y="2928"/>
                  <a:pt x="4088" y="2939"/>
                </a:cubicBezTo>
                <a:cubicBezTo>
                  <a:pt x="4088" y="2928"/>
                  <a:pt x="4100" y="2928"/>
                  <a:pt x="4100" y="2904"/>
                </a:cubicBezTo>
                <a:cubicBezTo>
                  <a:pt x="4112" y="2832"/>
                  <a:pt x="4076" y="2749"/>
                  <a:pt x="4052" y="2666"/>
                </a:cubicBezTo>
                <a:close/>
                <a:moveTo>
                  <a:pt x="3671" y="2487"/>
                </a:moveTo>
                <a:cubicBezTo>
                  <a:pt x="3743" y="2511"/>
                  <a:pt x="3838" y="2547"/>
                  <a:pt x="3909" y="2594"/>
                </a:cubicBezTo>
                <a:cubicBezTo>
                  <a:pt x="3909" y="2630"/>
                  <a:pt x="3921" y="2642"/>
                  <a:pt x="3921" y="2666"/>
                </a:cubicBezTo>
                <a:cubicBezTo>
                  <a:pt x="3957" y="2761"/>
                  <a:pt x="3957" y="2880"/>
                  <a:pt x="4017" y="2951"/>
                </a:cubicBezTo>
                <a:cubicBezTo>
                  <a:pt x="4017" y="2963"/>
                  <a:pt x="4028" y="2963"/>
                  <a:pt x="4040" y="2963"/>
                </a:cubicBezTo>
                <a:cubicBezTo>
                  <a:pt x="3957" y="2999"/>
                  <a:pt x="3862" y="3011"/>
                  <a:pt x="3778" y="3047"/>
                </a:cubicBezTo>
                <a:cubicBezTo>
                  <a:pt x="3755" y="2844"/>
                  <a:pt x="3719" y="2654"/>
                  <a:pt x="3671" y="2487"/>
                </a:cubicBezTo>
                <a:close/>
                <a:moveTo>
                  <a:pt x="3433" y="2368"/>
                </a:moveTo>
                <a:cubicBezTo>
                  <a:pt x="3481" y="2392"/>
                  <a:pt x="3516" y="2404"/>
                  <a:pt x="3564" y="2428"/>
                </a:cubicBezTo>
                <a:cubicBezTo>
                  <a:pt x="3576" y="2642"/>
                  <a:pt x="3600" y="2868"/>
                  <a:pt x="3612" y="3070"/>
                </a:cubicBezTo>
                <a:cubicBezTo>
                  <a:pt x="3564" y="3082"/>
                  <a:pt x="3516" y="3106"/>
                  <a:pt x="3481" y="3106"/>
                </a:cubicBezTo>
                <a:cubicBezTo>
                  <a:pt x="3445" y="2868"/>
                  <a:pt x="3445" y="2606"/>
                  <a:pt x="3433" y="2368"/>
                </a:cubicBezTo>
                <a:close/>
                <a:moveTo>
                  <a:pt x="3135" y="2904"/>
                </a:moveTo>
                <a:cubicBezTo>
                  <a:pt x="3135" y="2928"/>
                  <a:pt x="3147" y="2928"/>
                  <a:pt x="3147" y="2939"/>
                </a:cubicBezTo>
                <a:cubicBezTo>
                  <a:pt x="3183" y="3023"/>
                  <a:pt x="3183" y="3106"/>
                  <a:pt x="3183" y="3178"/>
                </a:cubicBezTo>
                <a:cubicBezTo>
                  <a:pt x="3147" y="3130"/>
                  <a:pt x="3135" y="3082"/>
                  <a:pt x="3100" y="3023"/>
                </a:cubicBezTo>
                <a:cubicBezTo>
                  <a:pt x="3100" y="3023"/>
                  <a:pt x="3124" y="3011"/>
                  <a:pt x="3124" y="2999"/>
                </a:cubicBezTo>
                <a:cubicBezTo>
                  <a:pt x="3124" y="2963"/>
                  <a:pt x="3124" y="2939"/>
                  <a:pt x="3135" y="2904"/>
                </a:cubicBezTo>
                <a:close/>
                <a:moveTo>
                  <a:pt x="2409" y="1975"/>
                </a:moveTo>
                <a:lnTo>
                  <a:pt x="2409" y="1975"/>
                </a:lnTo>
                <a:cubicBezTo>
                  <a:pt x="2457" y="1999"/>
                  <a:pt x="2540" y="2035"/>
                  <a:pt x="2612" y="2047"/>
                </a:cubicBezTo>
                <a:cubicBezTo>
                  <a:pt x="2683" y="2463"/>
                  <a:pt x="2790" y="2880"/>
                  <a:pt x="3004" y="3225"/>
                </a:cubicBezTo>
                <a:cubicBezTo>
                  <a:pt x="2921" y="3249"/>
                  <a:pt x="2862" y="3285"/>
                  <a:pt x="2802" y="3297"/>
                </a:cubicBezTo>
                <a:cubicBezTo>
                  <a:pt x="2612" y="2868"/>
                  <a:pt x="2528" y="2416"/>
                  <a:pt x="2409" y="1975"/>
                </a:cubicBezTo>
                <a:close/>
                <a:moveTo>
                  <a:pt x="2112" y="1844"/>
                </a:moveTo>
                <a:cubicBezTo>
                  <a:pt x="2135" y="1868"/>
                  <a:pt x="2171" y="1880"/>
                  <a:pt x="2183" y="1880"/>
                </a:cubicBezTo>
                <a:cubicBezTo>
                  <a:pt x="2266" y="2404"/>
                  <a:pt x="2373" y="2916"/>
                  <a:pt x="2659" y="3332"/>
                </a:cubicBezTo>
                <a:cubicBezTo>
                  <a:pt x="2623" y="3356"/>
                  <a:pt x="2600" y="3356"/>
                  <a:pt x="2564" y="3368"/>
                </a:cubicBezTo>
                <a:cubicBezTo>
                  <a:pt x="2504" y="3249"/>
                  <a:pt x="2421" y="3130"/>
                  <a:pt x="2350" y="2999"/>
                </a:cubicBezTo>
                <a:cubicBezTo>
                  <a:pt x="2302" y="2904"/>
                  <a:pt x="2254" y="2797"/>
                  <a:pt x="2231" y="2701"/>
                </a:cubicBezTo>
                <a:cubicBezTo>
                  <a:pt x="2147" y="2487"/>
                  <a:pt x="2076" y="2285"/>
                  <a:pt x="2016" y="2058"/>
                </a:cubicBezTo>
                <a:cubicBezTo>
                  <a:pt x="2052" y="1987"/>
                  <a:pt x="2076" y="1904"/>
                  <a:pt x="2112" y="1844"/>
                </a:cubicBezTo>
                <a:close/>
                <a:moveTo>
                  <a:pt x="2265" y="3451"/>
                </a:moveTo>
                <a:lnTo>
                  <a:pt x="2265" y="3451"/>
                </a:lnTo>
                <a:cubicBezTo>
                  <a:pt x="2278" y="3470"/>
                  <a:pt x="2293" y="3481"/>
                  <a:pt x="2302" y="3499"/>
                </a:cubicBezTo>
                <a:cubicBezTo>
                  <a:pt x="2302" y="3523"/>
                  <a:pt x="2290" y="3523"/>
                  <a:pt x="2290" y="3523"/>
                </a:cubicBezTo>
                <a:lnTo>
                  <a:pt x="2290" y="3487"/>
                </a:lnTo>
                <a:cubicBezTo>
                  <a:pt x="2276" y="3480"/>
                  <a:pt x="2270" y="3465"/>
                  <a:pt x="2265" y="3451"/>
                </a:cubicBezTo>
                <a:close/>
                <a:moveTo>
                  <a:pt x="1778" y="2689"/>
                </a:moveTo>
                <a:cubicBezTo>
                  <a:pt x="1897" y="2999"/>
                  <a:pt x="2004" y="3320"/>
                  <a:pt x="2207" y="3559"/>
                </a:cubicBezTo>
                <a:lnTo>
                  <a:pt x="2231" y="3559"/>
                </a:lnTo>
                <a:cubicBezTo>
                  <a:pt x="2064" y="3642"/>
                  <a:pt x="1933" y="3725"/>
                  <a:pt x="1790" y="3797"/>
                </a:cubicBezTo>
                <a:cubicBezTo>
                  <a:pt x="1731" y="3618"/>
                  <a:pt x="1659" y="3428"/>
                  <a:pt x="1588" y="3249"/>
                </a:cubicBezTo>
                <a:lnTo>
                  <a:pt x="1766" y="2713"/>
                </a:lnTo>
                <a:cubicBezTo>
                  <a:pt x="1766" y="2701"/>
                  <a:pt x="1778" y="2689"/>
                  <a:pt x="1778" y="2689"/>
                </a:cubicBezTo>
                <a:close/>
                <a:moveTo>
                  <a:pt x="2921" y="3594"/>
                </a:moveTo>
                <a:cubicBezTo>
                  <a:pt x="2921" y="3678"/>
                  <a:pt x="2921" y="3773"/>
                  <a:pt x="2909" y="3856"/>
                </a:cubicBezTo>
                <a:cubicBezTo>
                  <a:pt x="2862" y="3785"/>
                  <a:pt x="2826" y="3713"/>
                  <a:pt x="2766" y="3654"/>
                </a:cubicBezTo>
                <a:cubicBezTo>
                  <a:pt x="2802" y="3642"/>
                  <a:pt x="2862" y="3606"/>
                  <a:pt x="2921" y="3594"/>
                </a:cubicBezTo>
                <a:close/>
                <a:moveTo>
                  <a:pt x="1492" y="3499"/>
                </a:moveTo>
                <a:cubicBezTo>
                  <a:pt x="1540" y="3642"/>
                  <a:pt x="1600" y="3761"/>
                  <a:pt x="1659" y="3892"/>
                </a:cubicBezTo>
                <a:cubicBezTo>
                  <a:pt x="1492" y="3975"/>
                  <a:pt x="1338" y="4071"/>
                  <a:pt x="1171" y="4142"/>
                </a:cubicBezTo>
                <a:cubicBezTo>
                  <a:pt x="1314" y="3952"/>
                  <a:pt x="1409" y="3725"/>
                  <a:pt x="1492" y="3499"/>
                </a:cubicBezTo>
                <a:close/>
                <a:moveTo>
                  <a:pt x="3100" y="3535"/>
                </a:moveTo>
                <a:cubicBezTo>
                  <a:pt x="3100" y="3737"/>
                  <a:pt x="3088" y="3940"/>
                  <a:pt x="3100" y="4142"/>
                </a:cubicBezTo>
                <a:cubicBezTo>
                  <a:pt x="3088" y="4118"/>
                  <a:pt x="3064" y="4082"/>
                  <a:pt x="3040" y="4059"/>
                </a:cubicBezTo>
                <a:cubicBezTo>
                  <a:pt x="3088" y="3892"/>
                  <a:pt x="3088" y="3725"/>
                  <a:pt x="3040" y="3559"/>
                </a:cubicBezTo>
                <a:cubicBezTo>
                  <a:pt x="3064" y="3547"/>
                  <a:pt x="3076" y="3535"/>
                  <a:pt x="3100" y="3535"/>
                </a:cubicBezTo>
                <a:close/>
                <a:moveTo>
                  <a:pt x="3183" y="3535"/>
                </a:moveTo>
                <a:cubicBezTo>
                  <a:pt x="3195" y="3547"/>
                  <a:pt x="3207" y="3559"/>
                  <a:pt x="3207" y="3582"/>
                </a:cubicBezTo>
                <a:cubicBezTo>
                  <a:pt x="3219" y="3594"/>
                  <a:pt x="3219" y="3594"/>
                  <a:pt x="3243" y="3594"/>
                </a:cubicBezTo>
                <a:cubicBezTo>
                  <a:pt x="3255" y="3892"/>
                  <a:pt x="3278" y="4178"/>
                  <a:pt x="3338" y="4475"/>
                </a:cubicBezTo>
                <a:cubicBezTo>
                  <a:pt x="3278" y="4392"/>
                  <a:pt x="3243" y="4333"/>
                  <a:pt x="3183" y="4261"/>
                </a:cubicBezTo>
                <a:cubicBezTo>
                  <a:pt x="3195" y="4011"/>
                  <a:pt x="3195" y="3773"/>
                  <a:pt x="3183" y="3535"/>
                </a:cubicBezTo>
                <a:close/>
                <a:moveTo>
                  <a:pt x="2775" y="0"/>
                </a:moveTo>
                <a:cubicBezTo>
                  <a:pt x="2737" y="0"/>
                  <a:pt x="2696" y="21"/>
                  <a:pt x="2671" y="70"/>
                </a:cubicBezTo>
                <a:cubicBezTo>
                  <a:pt x="2600" y="213"/>
                  <a:pt x="2528" y="368"/>
                  <a:pt x="2445" y="499"/>
                </a:cubicBezTo>
                <a:cubicBezTo>
                  <a:pt x="2433" y="463"/>
                  <a:pt x="2421" y="427"/>
                  <a:pt x="2421" y="392"/>
                </a:cubicBezTo>
                <a:cubicBezTo>
                  <a:pt x="2416" y="373"/>
                  <a:pt x="2404" y="365"/>
                  <a:pt x="2392" y="365"/>
                </a:cubicBezTo>
                <a:cubicBezTo>
                  <a:pt x="2373" y="365"/>
                  <a:pt x="2354" y="382"/>
                  <a:pt x="2362" y="403"/>
                </a:cubicBezTo>
                <a:cubicBezTo>
                  <a:pt x="2373" y="463"/>
                  <a:pt x="2385" y="546"/>
                  <a:pt x="2385" y="606"/>
                </a:cubicBezTo>
                <a:cubicBezTo>
                  <a:pt x="2242" y="868"/>
                  <a:pt x="2064" y="1106"/>
                  <a:pt x="1885" y="1344"/>
                </a:cubicBezTo>
                <a:cubicBezTo>
                  <a:pt x="1361" y="1058"/>
                  <a:pt x="838" y="749"/>
                  <a:pt x="266" y="630"/>
                </a:cubicBezTo>
                <a:cubicBezTo>
                  <a:pt x="257" y="628"/>
                  <a:pt x="249" y="628"/>
                  <a:pt x="241" y="628"/>
                </a:cubicBezTo>
                <a:cubicBezTo>
                  <a:pt x="89" y="628"/>
                  <a:pt x="0" y="825"/>
                  <a:pt x="147" y="915"/>
                </a:cubicBezTo>
                <a:cubicBezTo>
                  <a:pt x="695" y="1261"/>
                  <a:pt x="1111" y="1713"/>
                  <a:pt x="1480" y="2225"/>
                </a:cubicBezTo>
                <a:cubicBezTo>
                  <a:pt x="1409" y="2392"/>
                  <a:pt x="1338" y="2535"/>
                  <a:pt x="1254" y="2701"/>
                </a:cubicBezTo>
                <a:cubicBezTo>
                  <a:pt x="1230" y="2701"/>
                  <a:pt x="1183" y="2749"/>
                  <a:pt x="1219" y="2773"/>
                </a:cubicBezTo>
                <a:lnTo>
                  <a:pt x="1219" y="2785"/>
                </a:lnTo>
                <a:cubicBezTo>
                  <a:pt x="992" y="3297"/>
                  <a:pt x="814" y="3832"/>
                  <a:pt x="659" y="4368"/>
                </a:cubicBezTo>
                <a:cubicBezTo>
                  <a:pt x="638" y="4471"/>
                  <a:pt x="716" y="4566"/>
                  <a:pt x="815" y="4566"/>
                </a:cubicBezTo>
                <a:cubicBezTo>
                  <a:pt x="830" y="4566"/>
                  <a:pt x="846" y="4564"/>
                  <a:pt x="861" y="4559"/>
                </a:cubicBezTo>
                <a:cubicBezTo>
                  <a:pt x="1469" y="4428"/>
                  <a:pt x="1933" y="4059"/>
                  <a:pt x="2481" y="3773"/>
                </a:cubicBezTo>
                <a:lnTo>
                  <a:pt x="2493" y="3773"/>
                </a:lnTo>
                <a:cubicBezTo>
                  <a:pt x="2802" y="4249"/>
                  <a:pt x="3147" y="4725"/>
                  <a:pt x="3564" y="5106"/>
                </a:cubicBezTo>
                <a:cubicBezTo>
                  <a:pt x="3594" y="5133"/>
                  <a:pt x="3631" y="5145"/>
                  <a:pt x="3667" y="5145"/>
                </a:cubicBezTo>
                <a:cubicBezTo>
                  <a:pt x="3759" y="5145"/>
                  <a:pt x="3845" y="5069"/>
                  <a:pt x="3802" y="4975"/>
                </a:cubicBezTo>
                <a:cubicBezTo>
                  <a:pt x="3612" y="4475"/>
                  <a:pt x="3540" y="3952"/>
                  <a:pt x="3505" y="3428"/>
                </a:cubicBezTo>
                <a:cubicBezTo>
                  <a:pt x="3552" y="3416"/>
                  <a:pt x="3600" y="3404"/>
                  <a:pt x="3659" y="3380"/>
                </a:cubicBezTo>
                <a:cubicBezTo>
                  <a:pt x="3665" y="3404"/>
                  <a:pt x="3683" y="3416"/>
                  <a:pt x="3702" y="3416"/>
                </a:cubicBezTo>
                <a:cubicBezTo>
                  <a:pt x="3722" y="3416"/>
                  <a:pt x="3743" y="3404"/>
                  <a:pt x="3755" y="3380"/>
                </a:cubicBezTo>
                <a:lnTo>
                  <a:pt x="3755" y="3368"/>
                </a:lnTo>
                <a:cubicBezTo>
                  <a:pt x="4088" y="3297"/>
                  <a:pt x="4398" y="3201"/>
                  <a:pt x="4707" y="3082"/>
                </a:cubicBezTo>
                <a:cubicBezTo>
                  <a:pt x="4790" y="3023"/>
                  <a:pt x="4850" y="2892"/>
                  <a:pt x="4755" y="2809"/>
                </a:cubicBezTo>
                <a:cubicBezTo>
                  <a:pt x="4374" y="2451"/>
                  <a:pt x="3897" y="2225"/>
                  <a:pt x="3397" y="2035"/>
                </a:cubicBezTo>
                <a:cubicBezTo>
                  <a:pt x="3362" y="1392"/>
                  <a:pt x="3255" y="749"/>
                  <a:pt x="2957" y="153"/>
                </a:cubicBezTo>
                <a:cubicBezTo>
                  <a:pt x="2957" y="153"/>
                  <a:pt x="2957" y="142"/>
                  <a:pt x="2969" y="142"/>
                </a:cubicBezTo>
                <a:cubicBezTo>
                  <a:pt x="3008" y="93"/>
                  <a:pt x="2952" y="37"/>
                  <a:pt x="2897" y="37"/>
                </a:cubicBezTo>
                <a:cubicBezTo>
                  <a:pt x="2885" y="37"/>
                  <a:pt x="2873" y="40"/>
                  <a:pt x="2862" y="46"/>
                </a:cubicBezTo>
                <a:cubicBezTo>
                  <a:pt x="2844" y="18"/>
                  <a:pt x="2811" y="0"/>
                  <a:pt x="2775" y="0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7"/>
          <p:cNvSpPr/>
          <p:nvPr/>
        </p:nvSpPr>
        <p:spPr>
          <a:xfrm rot="-9671553">
            <a:off x="8833085" y="220101"/>
            <a:ext cx="261909" cy="277983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57"/>
          <p:cNvSpPr/>
          <p:nvPr/>
        </p:nvSpPr>
        <p:spPr>
          <a:xfrm rot="9786183">
            <a:off x="204810" y="14682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66;p57"/>
          <p:cNvSpPr/>
          <p:nvPr/>
        </p:nvSpPr>
        <p:spPr>
          <a:xfrm rot="9786183">
            <a:off x="8820565" y="463685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395536" y="-15314"/>
            <a:ext cx="82795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rgbClr val="FFFF00"/>
                </a:solidFill>
                <a:latin typeface="Bookman Old Style" pitchFamily="18" charset="0"/>
              </a:rPr>
              <a:t>c) Labour Efficiency </a:t>
            </a:r>
            <a:r>
              <a:rPr lang="en-IN" sz="2000" b="1" dirty="0" smtClean="0">
                <a:solidFill>
                  <a:srgbClr val="FFFF00"/>
                </a:solidFill>
                <a:latin typeface="Bookman Old Style" pitchFamily="18" charset="0"/>
              </a:rPr>
              <a:t>Variance = III - II</a:t>
            </a:r>
            <a:endParaRPr lang="en-IN" sz="20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lnSpc>
                <a:spcPct val="150000"/>
              </a:lnSpc>
              <a:tabLst>
                <a:tab pos="2774950" algn="l"/>
                <a:tab pos="4745038" algn="l"/>
              </a:tabLst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7500 – 6750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750 F</a:t>
            </a:r>
          </a:p>
          <a:p>
            <a:pPr>
              <a:lnSpc>
                <a:spcPct val="150000"/>
              </a:lnSpc>
              <a:tabLst>
                <a:tab pos="2774950" algn="l"/>
                <a:tab pos="4745038" algn="l"/>
              </a:tabLst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Unskilled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4000 – 5000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1000 A</a:t>
            </a:r>
          </a:p>
          <a:p>
            <a:pPr>
              <a:lnSpc>
                <a:spcPct val="150000"/>
              </a:lnSpc>
              <a:tabLst>
                <a:tab pos="2774950" algn="l"/>
                <a:tab pos="4745038" algn="l"/>
              </a:tabLst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Semi-Skilled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3000 – 3150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150 A</a:t>
            </a:r>
          </a:p>
        </p:txBody>
      </p:sp>
      <p:sp>
        <p:nvSpPr>
          <p:cNvPr id="3" name="Rectangle 2"/>
          <p:cNvSpPr/>
          <p:nvPr/>
        </p:nvSpPr>
        <p:spPr>
          <a:xfrm>
            <a:off x="427687" y="2571750"/>
            <a:ext cx="82795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000" b="1" dirty="0">
                <a:solidFill>
                  <a:srgbClr val="FFFF00"/>
                </a:solidFill>
                <a:latin typeface="Bookman Old Style" pitchFamily="18" charset="0"/>
              </a:rPr>
              <a:t>d) Labour Mix </a:t>
            </a:r>
            <a:r>
              <a:rPr lang="en-IN" sz="2000" b="1" dirty="0" smtClean="0">
                <a:solidFill>
                  <a:srgbClr val="FFFF00"/>
                </a:solidFill>
                <a:latin typeface="Bookman Old Style" pitchFamily="18" charset="0"/>
              </a:rPr>
              <a:t>Variance  = IV - II</a:t>
            </a:r>
            <a:endParaRPr lang="en-IN" sz="20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8250 – 6750 = 1500 F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Unskilled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Labour	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=  4400 – 5000 = 600 A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Semi-Skilled Labour </a:t>
            </a:r>
            <a:r>
              <a:rPr lang="en-IN" sz="2000" dirty="0" smtClean="0">
                <a:solidFill>
                  <a:schemeClr val="bg1"/>
                </a:solidFill>
                <a:latin typeface="Bookman Old Style" pitchFamily="18" charset="0"/>
              </a:rPr>
              <a:t>	=  </a:t>
            </a:r>
            <a:r>
              <a:rPr lang="en-IN" sz="2000" dirty="0">
                <a:solidFill>
                  <a:schemeClr val="bg1"/>
                </a:solidFill>
                <a:latin typeface="Bookman Old Style" pitchFamily="18" charset="0"/>
              </a:rPr>
              <a:t>3300 – 3150 = 150 F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148132"/>
              </p:ext>
            </p:extLst>
          </p:nvPr>
        </p:nvGraphicFramePr>
        <p:xfrm>
          <a:off x="5292080" y="1851670"/>
          <a:ext cx="1152128" cy="396240"/>
        </p:xfrm>
        <a:graphic>
          <a:graphicData uri="http://schemas.openxmlformats.org/drawingml/2006/table">
            <a:tbl>
              <a:tblPr firstRow="1" bandRow="1">
                <a:tableStyleId>{E07AE52A-A256-44FC-8C40-96858FB842AE}</a:tableStyleId>
              </a:tblPr>
              <a:tblGrid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000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400 A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170568"/>
              </p:ext>
            </p:extLst>
          </p:nvPr>
        </p:nvGraphicFramePr>
        <p:xfrm>
          <a:off x="5220072" y="4428981"/>
          <a:ext cx="1152128" cy="396240"/>
        </p:xfrm>
        <a:graphic>
          <a:graphicData uri="http://schemas.openxmlformats.org/drawingml/2006/table">
            <a:tbl>
              <a:tblPr firstRow="1" bandRow="1">
                <a:tableStyleId>{E07AE52A-A256-44FC-8C40-96858FB842AE}</a:tableStyleId>
              </a:tblPr>
              <a:tblGrid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000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1050 F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5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57"/>
          <p:cNvSpPr/>
          <p:nvPr/>
        </p:nvSpPr>
        <p:spPr>
          <a:xfrm rot="10459726">
            <a:off x="185659" y="4602689"/>
            <a:ext cx="314352" cy="333537"/>
          </a:xfrm>
          <a:custGeom>
            <a:avLst/>
            <a:gdLst/>
            <a:ahLst/>
            <a:cxnLst/>
            <a:rect l="l" t="t" r="r" b="b"/>
            <a:pathLst>
              <a:path w="4850" h="5146" extrusionOk="0">
                <a:moveTo>
                  <a:pt x="2659" y="761"/>
                </a:moveTo>
                <a:cubicBezTo>
                  <a:pt x="2659" y="963"/>
                  <a:pt x="2671" y="1165"/>
                  <a:pt x="2683" y="1380"/>
                </a:cubicBezTo>
                <a:cubicBezTo>
                  <a:pt x="2659" y="1213"/>
                  <a:pt x="2612" y="1058"/>
                  <a:pt x="2588" y="904"/>
                </a:cubicBezTo>
                <a:cubicBezTo>
                  <a:pt x="2600" y="856"/>
                  <a:pt x="2623" y="808"/>
                  <a:pt x="2659" y="761"/>
                </a:cubicBezTo>
                <a:close/>
                <a:moveTo>
                  <a:pt x="2778" y="570"/>
                </a:moveTo>
                <a:cubicBezTo>
                  <a:pt x="2838" y="844"/>
                  <a:pt x="2862" y="1118"/>
                  <a:pt x="2885" y="1392"/>
                </a:cubicBezTo>
                <a:cubicBezTo>
                  <a:pt x="2838" y="1118"/>
                  <a:pt x="2802" y="856"/>
                  <a:pt x="2766" y="582"/>
                </a:cubicBezTo>
                <a:cubicBezTo>
                  <a:pt x="2766" y="582"/>
                  <a:pt x="2766" y="570"/>
                  <a:pt x="2778" y="570"/>
                </a:cubicBezTo>
                <a:close/>
                <a:moveTo>
                  <a:pt x="2469" y="1118"/>
                </a:moveTo>
                <a:cubicBezTo>
                  <a:pt x="2493" y="1320"/>
                  <a:pt x="2504" y="1511"/>
                  <a:pt x="2540" y="1701"/>
                </a:cubicBezTo>
                <a:cubicBezTo>
                  <a:pt x="2445" y="1654"/>
                  <a:pt x="2362" y="1630"/>
                  <a:pt x="2266" y="1582"/>
                </a:cubicBezTo>
                <a:cubicBezTo>
                  <a:pt x="2266" y="1558"/>
                  <a:pt x="2266" y="1535"/>
                  <a:pt x="2254" y="1523"/>
                </a:cubicBezTo>
                <a:cubicBezTo>
                  <a:pt x="2314" y="1392"/>
                  <a:pt x="2385" y="1261"/>
                  <a:pt x="2469" y="1118"/>
                </a:cubicBezTo>
                <a:close/>
                <a:moveTo>
                  <a:pt x="1159" y="1344"/>
                </a:moveTo>
                <a:lnTo>
                  <a:pt x="1159" y="1344"/>
                </a:lnTo>
                <a:cubicBezTo>
                  <a:pt x="1314" y="1439"/>
                  <a:pt x="1480" y="1523"/>
                  <a:pt x="1647" y="1630"/>
                </a:cubicBezTo>
                <a:cubicBezTo>
                  <a:pt x="1623" y="1642"/>
                  <a:pt x="1611" y="1677"/>
                  <a:pt x="1588" y="1689"/>
                </a:cubicBezTo>
                <a:cubicBezTo>
                  <a:pt x="1550" y="1727"/>
                  <a:pt x="1579" y="1772"/>
                  <a:pt x="1616" y="1772"/>
                </a:cubicBezTo>
                <a:cubicBezTo>
                  <a:pt x="1626" y="1772"/>
                  <a:pt x="1637" y="1768"/>
                  <a:pt x="1647" y="1761"/>
                </a:cubicBezTo>
                <a:cubicBezTo>
                  <a:pt x="1671" y="1737"/>
                  <a:pt x="1719" y="1713"/>
                  <a:pt x="1754" y="1689"/>
                </a:cubicBezTo>
                <a:lnTo>
                  <a:pt x="1766" y="1689"/>
                </a:lnTo>
                <a:cubicBezTo>
                  <a:pt x="1719" y="1773"/>
                  <a:pt x="1671" y="1868"/>
                  <a:pt x="1635" y="1939"/>
                </a:cubicBezTo>
                <a:cubicBezTo>
                  <a:pt x="1480" y="1749"/>
                  <a:pt x="1338" y="1558"/>
                  <a:pt x="1171" y="1392"/>
                </a:cubicBezTo>
                <a:cubicBezTo>
                  <a:pt x="1171" y="1380"/>
                  <a:pt x="1171" y="1356"/>
                  <a:pt x="1159" y="1344"/>
                </a:cubicBezTo>
                <a:close/>
                <a:moveTo>
                  <a:pt x="1945" y="2249"/>
                </a:moveTo>
                <a:cubicBezTo>
                  <a:pt x="1957" y="2308"/>
                  <a:pt x="1969" y="2392"/>
                  <a:pt x="2004" y="2451"/>
                </a:cubicBezTo>
                <a:cubicBezTo>
                  <a:pt x="1969" y="2404"/>
                  <a:pt x="1945" y="2356"/>
                  <a:pt x="1909" y="2332"/>
                </a:cubicBezTo>
                <a:cubicBezTo>
                  <a:pt x="1909" y="2297"/>
                  <a:pt x="1933" y="2285"/>
                  <a:pt x="1945" y="2249"/>
                </a:cubicBezTo>
                <a:close/>
                <a:moveTo>
                  <a:pt x="2909" y="2451"/>
                </a:moveTo>
                <a:lnTo>
                  <a:pt x="2909" y="2451"/>
                </a:lnTo>
                <a:cubicBezTo>
                  <a:pt x="2921" y="2487"/>
                  <a:pt x="2945" y="2523"/>
                  <a:pt x="2957" y="2547"/>
                </a:cubicBezTo>
                <a:lnTo>
                  <a:pt x="2957" y="2594"/>
                </a:lnTo>
                <a:cubicBezTo>
                  <a:pt x="2945" y="2547"/>
                  <a:pt x="2921" y="2487"/>
                  <a:pt x="2909" y="2451"/>
                </a:cubicBezTo>
                <a:close/>
                <a:moveTo>
                  <a:pt x="3202" y="2491"/>
                </a:moveTo>
                <a:cubicBezTo>
                  <a:pt x="3202" y="2553"/>
                  <a:pt x="3206" y="2618"/>
                  <a:pt x="3207" y="2684"/>
                </a:cubicBezTo>
                <a:lnTo>
                  <a:pt x="3207" y="2684"/>
                </a:lnTo>
                <a:cubicBezTo>
                  <a:pt x="3206" y="2652"/>
                  <a:pt x="3195" y="2640"/>
                  <a:pt x="3195" y="2606"/>
                </a:cubicBezTo>
                <a:cubicBezTo>
                  <a:pt x="3195" y="2568"/>
                  <a:pt x="3198" y="2529"/>
                  <a:pt x="3202" y="2491"/>
                </a:cubicBezTo>
                <a:close/>
                <a:moveTo>
                  <a:pt x="4052" y="2666"/>
                </a:moveTo>
                <a:lnTo>
                  <a:pt x="4052" y="2666"/>
                </a:lnTo>
                <a:cubicBezTo>
                  <a:pt x="4159" y="2725"/>
                  <a:pt x="4243" y="2785"/>
                  <a:pt x="4338" y="2868"/>
                </a:cubicBezTo>
                <a:cubicBezTo>
                  <a:pt x="4243" y="2892"/>
                  <a:pt x="4171" y="2928"/>
                  <a:pt x="4088" y="2939"/>
                </a:cubicBezTo>
                <a:cubicBezTo>
                  <a:pt x="4088" y="2928"/>
                  <a:pt x="4100" y="2928"/>
                  <a:pt x="4100" y="2904"/>
                </a:cubicBezTo>
                <a:cubicBezTo>
                  <a:pt x="4112" y="2832"/>
                  <a:pt x="4076" y="2749"/>
                  <a:pt x="4052" y="2666"/>
                </a:cubicBezTo>
                <a:close/>
                <a:moveTo>
                  <a:pt x="3671" y="2487"/>
                </a:moveTo>
                <a:cubicBezTo>
                  <a:pt x="3743" y="2511"/>
                  <a:pt x="3838" y="2547"/>
                  <a:pt x="3909" y="2594"/>
                </a:cubicBezTo>
                <a:cubicBezTo>
                  <a:pt x="3909" y="2630"/>
                  <a:pt x="3921" y="2642"/>
                  <a:pt x="3921" y="2666"/>
                </a:cubicBezTo>
                <a:cubicBezTo>
                  <a:pt x="3957" y="2761"/>
                  <a:pt x="3957" y="2880"/>
                  <a:pt x="4017" y="2951"/>
                </a:cubicBezTo>
                <a:cubicBezTo>
                  <a:pt x="4017" y="2963"/>
                  <a:pt x="4028" y="2963"/>
                  <a:pt x="4040" y="2963"/>
                </a:cubicBezTo>
                <a:cubicBezTo>
                  <a:pt x="3957" y="2999"/>
                  <a:pt x="3862" y="3011"/>
                  <a:pt x="3778" y="3047"/>
                </a:cubicBezTo>
                <a:cubicBezTo>
                  <a:pt x="3755" y="2844"/>
                  <a:pt x="3719" y="2654"/>
                  <a:pt x="3671" y="2487"/>
                </a:cubicBezTo>
                <a:close/>
                <a:moveTo>
                  <a:pt x="3433" y="2368"/>
                </a:moveTo>
                <a:cubicBezTo>
                  <a:pt x="3481" y="2392"/>
                  <a:pt x="3516" y="2404"/>
                  <a:pt x="3564" y="2428"/>
                </a:cubicBezTo>
                <a:cubicBezTo>
                  <a:pt x="3576" y="2642"/>
                  <a:pt x="3600" y="2868"/>
                  <a:pt x="3612" y="3070"/>
                </a:cubicBezTo>
                <a:cubicBezTo>
                  <a:pt x="3564" y="3082"/>
                  <a:pt x="3516" y="3106"/>
                  <a:pt x="3481" y="3106"/>
                </a:cubicBezTo>
                <a:cubicBezTo>
                  <a:pt x="3445" y="2868"/>
                  <a:pt x="3445" y="2606"/>
                  <a:pt x="3433" y="2368"/>
                </a:cubicBezTo>
                <a:close/>
                <a:moveTo>
                  <a:pt x="3135" y="2904"/>
                </a:moveTo>
                <a:cubicBezTo>
                  <a:pt x="3135" y="2928"/>
                  <a:pt x="3147" y="2928"/>
                  <a:pt x="3147" y="2939"/>
                </a:cubicBezTo>
                <a:cubicBezTo>
                  <a:pt x="3183" y="3023"/>
                  <a:pt x="3183" y="3106"/>
                  <a:pt x="3183" y="3178"/>
                </a:cubicBezTo>
                <a:cubicBezTo>
                  <a:pt x="3147" y="3130"/>
                  <a:pt x="3135" y="3082"/>
                  <a:pt x="3100" y="3023"/>
                </a:cubicBezTo>
                <a:cubicBezTo>
                  <a:pt x="3100" y="3023"/>
                  <a:pt x="3124" y="3011"/>
                  <a:pt x="3124" y="2999"/>
                </a:cubicBezTo>
                <a:cubicBezTo>
                  <a:pt x="3124" y="2963"/>
                  <a:pt x="3124" y="2939"/>
                  <a:pt x="3135" y="2904"/>
                </a:cubicBezTo>
                <a:close/>
                <a:moveTo>
                  <a:pt x="2409" y="1975"/>
                </a:moveTo>
                <a:lnTo>
                  <a:pt x="2409" y="1975"/>
                </a:lnTo>
                <a:cubicBezTo>
                  <a:pt x="2457" y="1999"/>
                  <a:pt x="2540" y="2035"/>
                  <a:pt x="2612" y="2047"/>
                </a:cubicBezTo>
                <a:cubicBezTo>
                  <a:pt x="2683" y="2463"/>
                  <a:pt x="2790" y="2880"/>
                  <a:pt x="3004" y="3225"/>
                </a:cubicBezTo>
                <a:cubicBezTo>
                  <a:pt x="2921" y="3249"/>
                  <a:pt x="2862" y="3285"/>
                  <a:pt x="2802" y="3297"/>
                </a:cubicBezTo>
                <a:cubicBezTo>
                  <a:pt x="2612" y="2868"/>
                  <a:pt x="2528" y="2416"/>
                  <a:pt x="2409" y="1975"/>
                </a:cubicBezTo>
                <a:close/>
                <a:moveTo>
                  <a:pt x="2112" y="1844"/>
                </a:moveTo>
                <a:cubicBezTo>
                  <a:pt x="2135" y="1868"/>
                  <a:pt x="2171" y="1880"/>
                  <a:pt x="2183" y="1880"/>
                </a:cubicBezTo>
                <a:cubicBezTo>
                  <a:pt x="2266" y="2404"/>
                  <a:pt x="2373" y="2916"/>
                  <a:pt x="2659" y="3332"/>
                </a:cubicBezTo>
                <a:cubicBezTo>
                  <a:pt x="2623" y="3356"/>
                  <a:pt x="2600" y="3356"/>
                  <a:pt x="2564" y="3368"/>
                </a:cubicBezTo>
                <a:cubicBezTo>
                  <a:pt x="2504" y="3249"/>
                  <a:pt x="2421" y="3130"/>
                  <a:pt x="2350" y="2999"/>
                </a:cubicBezTo>
                <a:cubicBezTo>
                  <a:pt x="2302" y="2904"/>
                  <a:pt x="2254" y="2797"/>
                  <a:pt x="2231" y="2701"/>
                </a:cubicBezTo>
                <a:cubicBezTo>
                  <a:pt x="2147" y="2487"/>
                  <a:pt x="2076" y="2285"/>
                  <a:pt x="2016" y="2058"/>
                </a:cubicBezTo>
                <a:cubicBezTo>
                  <a:pt x="2052" y="1987"/>
                  <a:pt x="2076" y="1904"/>
                  <a:pt x="2112" y="1844"/>
                </a:cubicBezTo>
                <a:close/>
                <a:moveTo>
                  <a:pt x="2265" y="3451"/>
                </a:moveTo>
                <a:lnTo>
                  <a:pt x="2265" y="3451"/>
                </a:lnTo>
                <a:cubicBezTo>
                  <a:pt x="2278" y="3470"/>
                  <a:pt x="2293" y="3481"/>
                  <a:pt x="2302" y="3499"/>
                </a:cubicBezTo>
                <a:cubicBezTo>
                  <a:pt x="2302" y="3523"/>
                  <a:pt x="2290" y="3523"/>
                  <a:pt x="2290" y="3523"/>
                </a:cubicBezTo>
                <a:lnTo>
                  <a:pt x="2290" y="3487"/>
                </a:lnTo>
                <a:cubicBezTo>
                  <a:pt x="2276" y="3480"/>
                  <a:pt x="2270" y="3465"/>
                  <a:pt x="2265" y="3451"/>
                </a:cubicBezTo>
                <a:close/>
                <a:moveTo>
                  <a:pt x="1778" y="2689"/>
                </a:moveTo>
                <a:cubicBezTo>
                  <a:pt x="1897" y="2999"/>
                  <a:pt x="2004" y="3320"/>
                  <a:pt x="2207" y="3559"/>
                </a:cubicBezTo>
                <a:lnTo>
                  <a:pt x="2231" y="3559"/>
                </a:lnTo>
                <a:cubicBezTo>
                  <a:pt x="2064" y="3642"/>
                  <a:pt x="1933" y="3725"/>
                  <a:pt x="1790" y="3797"/>
                </a:cubicBezTo>
                <a:cubicBezTo>
                  <a:pt x="1731" y="3618"/>
                  <a:pt x="1659" y="3428"/>
                  <a:pt x="1588" y="3249"/>
                </a:cubicBezTo>
                <a:lnTo>
                  <a:pt x="1766" y="2713"/>
                </a:lnTo>
                <a:cubicBezTo>
                  <a:pt x="1766" y="2701"/>
                  <a:pt x="1778" y="2689"/>
                  <a:pt x="1778" y="2689"/>
                </a:cubicBezTo>
                <a:close/>
                <a:moveTo>
                  <a:pt x="2921" y="3594"/>
                </a:moveTo>
                <a:cubicBezTo>
                  <a:pt x="2921" y="3678"/>
                  <a:pt x="2921" y="3773"/>
                  <a:pt x="2909" y="3856"/>
                </a:cubicBezTo>
                <a:cubicBezTo>
                  <a:pt x="2862" y="3785"/>
                  <a:pt x="2826" y="3713"/>
                  <a:pt x="2766" y="3654"/>
                </a:cubicBezTo>
                <a:cubicBezTo>
                  <a:pt x="2802" y="3642"/>
                  <a:pt x="2862" y="3606"/>
                  <a:pt x="2921" y="3594"/>
                </a:cubicBezTo>
                <a:close/>
                <a:moveTo>
                  <a:pt x="1492" y="3499"/>
                </a:moveTo>
                <a:cubicBezTo>
                  <a:pt x="1540" y="3642"/>
                  <a:pt x="1600" y="3761"/>
                  <a:pt x="1659" y="3892"/>
                </a:cubicBezTo>
                <a:cubicBezTo>
                  <a:pt x="1492" y="3975"/>
                  <a:pt x="1338" y="4071"/>
                  <a:pt x="1171" y="4142"/>
                </a:cubicBezTo>
                <a:cubicBezTo>
                  <a:pt x="1314" y="3952"/>
                  <a:pt x="1409" y="3725"/>
                  <a:pt x="1492" y="3499"/>
                </a:cubicBezTo>
                <a:close/>
                <a:moveTo>
                  <a:pt x="3100" y="3535"/>
                </a:moveTo>
                <a:cubicBezTo>
                  <a:pt x="3100" y="3737"/>
                  <a:pt x="3088" y="3940"/>
                  <a:pt x="3100" y="4142"/>
                </a:cubicBezTo>
                <a:cubicBezTo>
                  <a:pt x="3088" y="4118"/>
                  <a:pt x="3064" y="4082"/>
                  <a:pt x="3040" y="4059"/>
                </a:cubicBezTo>
                <a:cubicBezTo>
                  <a:pt x="3088" y="3892"/>
                  <a:pt x="3088" y="3725"/>
                  <a:pt x="3040" y="3559"/>
                </a:cubicBezTo>
                <a:cubicBezTo>
                  <a:pt x="3064" y="3547"/>
                  <a:pt x="3076" y="3535"/>
                  <a:pt x="3100" y="3535"/>
                </a:cubicBezTo>
                <a:close/>
                <a:moveTo>
                  <a:pt x="3183" y="3535"/>
                </a:moveTo>
                <a:cubicBezTo>
                  <a:pt x="3195" y="3547"/>
                  <a:pt x="3207" y="3559"/>
                  <a:pt x="3207" y="3582"/>
                </a:cubicBezTo>
                <a:cubicBezTo>
                  <a:pt x="3219" y="3594"/>
                  <a:pt x="3219" y="3594"/>
                  <a:pt x="3243" y="3594"/>
                </a:cubicBezTo>
                <a:cubicBezTo>
                  <a:pt x="3255" y="3892"/>
                  <a:pt x="3278" y="4178"/>
                  <a:pt x="3338" y="4475"/>
                </a:cubicBezTo>
                <a:cubicBezTo>
                  <a:pt x="3278" y="4392"/>
                  <a:pt x="3243" y="4333"/>
                  <a:pt x="3183" y="4261"/>
                </a:cubicBezTo>
                <a:cubicBezTo>
                  <a:pt x="3195" y="4011"/>
                  <a:pt x="3195" y="3773"/>
                  <a:pt x="3183" y="3535"/>
                </a:cubicBezTo>
                <a:close/>
                <a:moveTo>
                  <a:pt x="2775" y="0"/>
                </a:moveTo>
                <a:cubicBezTo>
                  <a:pt x="2737" y="0"/>
                  <a:pt x="2696" y="21"/>
                  <a:pt x="2671" y="70"/>
                </a:cubicBezTo>
                <a:cubicBezTo>
                  <a:pt x="2600" y="213"/>
                  <a:pt x="2528" y="368"/>
                  <a:pt x="2445" y="499"/>
                </a:cubicBezTo>
                <a:cubicBezTo>
                  <a:pt x="2433" y="463"/>
                  <a:pt x="2421" y="427"/>
                  <a:pt x="2421" y="392"/>
                </a:cubicBezTo>
                <a:cubicBezTo>
                  <a:pt x="2416" y="373"/>
                  <a:pt x="2404" y="365"/>
                  <a:pt x="2392" y="365"/>
                </a:cubicBezTo>
                <a:cubicBezTo>
                  <a:pt x="2373" y="365"/>
                  <a:pt x="2354" y="382"/>
                  <a:pt x="2362" y="403"/>
                </a:cubicBezTo>
                <a:cubicBezTo>
                  <a:pt x="2373" y="463"/>
                  <a:pt x="2385" y="546"/>
                  <a:pt x="2385" y="606"/>
                </a:cubicBezTo>
                <a:cubicBezTo>
                  <a:pt x="2242" y="868"/>
                  <a:pt x="2064" y="1106"/>
                  <a:pt x="1885" y="1344"/>
                </a:cubicBezTo>
                <a:cubicBezTo>
                  <a:pt x="1361" y="1058"/>
                  <a:pt x="838" y="749"/>
                  <a:pt x="266" y="630"/>
                </a:cubicBezTo>
                <a:cubicBezTo>
                  <a:pt x="257" y="628"/>
                  <a:pt x="249" y="628"/>
                  <a:pt x="241" y="628"/>
                </a:cubicBezTo>
                <a:cubicBezTo>
                  <a:pt x="89" y="628"/>
                  <a:pt x="0" y="825"/>
                  <a:pt x="147" y="915"/>
                </a:cubicBezTo>
                <a:cubicBezTo>
                  <a:pt x="695" y="1261"/>
                  <a:pt x="1111" y="1713"/>
                  <a:pt x="1480" y="2225"/>
                </a:cubicBezTo>
                <a:cubicBezTo>
                  <a:pt x="1409" y="2392"/>
                  <a:pt x="1338" y="2535"/>
                  <a:pt x="1254" y="2701"/>
                </a:cubicBezTo>
                <a:cubicBezTo>
                  <a:pt x="1230" y="2701"/>
                  <a:pt x="1183" y="2749"/>
                  <a:pt x="1219" y="2773"/>
                </a:cubicBezTo>
                <a:lnTo>
                  <a:pt x="1219" y="2785"/>
                </a:lnTo>
                <a:cubicBezTo>
                  <a:pt x="992" y="3297"/>
                  <a:pt x="814" y="3832"/>
                  <a:pt x="659" y="4368"/>
                </a:cubicBezTo>
                <a:cubicBezTo>
                  <a:pt x="638" y="4471"/>
                  <a:pt x="716" y="4566"/>
                  <a:pt x="815" y="4566"/>
                </a:cubicBezTo>
                <a:cubicBezTo>
                  <a:pt x="830" y="4566"/>
                  <a:pt x="846" y="4564"/>
                  <a:pt x="861" y="4559"/>
                </a:cubicBezTo>
                <a:cubicBezTo>
                  <a:pt x="1469" y="4428"/>
                  <a:pt x="1933" y="4059"/>
                  <a:pt x="2481" y="3773"/>
                </a:cubicBezTo>
                <a:lnTo>
                  <a:pt x="2493" y="3773"/>
                </a:lnTo>
                <a:cubicBezTo>
                  <a:pt x="2802" y="4249"/>
                  <a:pt x="3147" y="4725"/>
                  <a:pt x="3564" y="5106"/>
                </a:cubicBezTo>
                <a:cubicBezTo>
                  <a:pt x="3594" y="5133"/>
                  <a:pt x="3631" y="5145"/>
                  <a:pt x="3667" y="5145"/>
                </a:cubicBezTo>
                <a:cubicBezTo>
                  <a:pt x="3759" y="5145"/>
                  <a:pt x="3845" y="5069"/>
                  <a:pt x="3802" y="4975"/>
                </a:cubicBezTo>
                <a:cubicBezTo>
                  <a:pt x="3612" y="4475"/>
                  <a:pt x="3540" y="3952"/>
                  <a:pt x="3505" y="3428"/>
                </a:cubicBezTo>
                <a:cubicBezTo>
                  <a:pt x="3552" y="3416"/>
                  <a:pt x="3600" y="3404"/>
                  <a:pt x="3659" y="3380"/>
                </a:cubicBezTo>
                <a:cubicBezTo>
                  <a:pt x="3665" y="3404"/>
                  <a:pt x="3683" y="3416"/>
                  <a:pt x="3702" y="3416"/>
                </a:cubicBezTo>
                <a:cubicBezTo>
                  <a:pt x="3722" y="3416"/>
                  <a:pt x="3743" y="3404"/>
                  <a:pt x="3755" y="3380"/>
                </a:cubicBezTo>
                <a:lnTo>
                  <a:pt x="3755" y="3368"/>
                </a:lnTo>
                <a:cubicBezTo>
                  <a:pt x="4088" y="3297"/>
                  <a:pt x="4398" y="3201"/>
                  <a:pt x="4707" y="3082"/>
                </a:cubicBezTo>
                <a:cubicBezTo>
                  <a:pt x="4790" y="3023"/>
                  <a:pt x="4850" y="2892"/>
                  <a:pt x="4755" y="2809"/>
                </a:cubicBezTo>
                <a:cubicBezTo>
                  <a:pt x="4374" y="2451"/>
                  <a:pt x="3897" y="2225"/>
                  <a:pt x="3397" y="2035"/>
                </a:cubicBezTo>
                <a:cubicBezTo>
                  <a:pt x="3362" y="1392"/>
                  <a:pt x="3255" y="749"/>
                  <a:pt x="2957" y="153"/>
                </a:cubicBezTo>
                <a:cubicBezTo>
                  <a:pt x="2957" y="153"/>
                  <a:pt x="2957" y="142"/>
                  <a:pt x="2969" y="142"/>
                </a:cubicBezTo>
                <a:cubicBezTo>
                  <a:pt x="3008" y="93"/>
                  <a:pt x="2952" y="37"/>
                  <a:pt x="2897" y="37"/>
                </a:cubicBezTo>
                <a:cubicBezTo>
                  <a:pt x="2885" y="37"/>
                  <a:pt x="2873" y="40"/>
                  <a:pt x="2862" y="46"/>
                </a:cubicBezTo>
                <a:cubicBezTo>
                  <a:pt x="2844" y="18"/>
                  <a:pt x="2811" y="0"/>
                  <a:pt x="2775" y="0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7"/>
          <p:cNvSpPr/>
          <p:nvPr/>
        </p:nvSpPr>
        <p:spPr>
          <a:xfrm rot="-9671553">
            <a:off x="8833085" y="220101"/>
            <a:ext cx="261909" cy="277983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6" name="Google Shape;666;p57"/>
          <p:cNvSpPr/>
          <p:nvPr/>
        </p:nvSpPr>
        <p:spPr>
          <a:xfrm rot="9786183">
            <a:off x="204810" y="146820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66;p57"/>
          <p:cNvSpPr/>
          <p:nvPr/>
        </p:nvSpPr>
        <p:spPr>
          <a:xfrm rot="9786183">
            <a:off x="8820565" y="4636859"/>
            <a:ext cx="190683" cy="202396"/>
          </a:xfrm>
          <a:custGeom>
            <a:avLst/>
            <a:gdLst/>
            <a:ahLst/>
            <a:cxnLst/>
            <a:rect l="l" t="t" r="r" b="b"/>
            <a:pathLst>
              <a:path w="4041" h="4289" extrusionOk="0">
                <a:moveTo>
                  <a:pt x="1727" y="510"/>
                </a:moveTo>
                <a:cubicBezTo>
                  <a:pt x="1727" y="510"/>
                  <a:pt x="1727" y="522"/>
                  <a:pt x="1739" y="522"/>
                </a:cubicBezTo>
                <a:cubicBezTo>
                  <a:pt x="1691" y="736"/>
                  <a:pt x="1668" y="950"/>
                  <a:pt x="1632" y="1177"/>
                </a:cubicBezTo>
                <a:cubicBezTo>
                  <a:pt x="1644" y="950"/>
                  <a:pt x="1679" y="736"/>
                  <a:pt x="1727" y="510"/>
                </a:cubicBezTo>
                <a:close/>
                <a:moveTo>
                  <a:pt x="1822" y="676"/>
                </a:moveTo>
                <a:cubicBezTo>
                  <a:pt x="1846" y="700"/>
                  <a:pt x="1858" y="748"/>
                  <a:pt x="1882" y="784"/>
                </a:cubicBezTo>
                <a:lnTo>
                  <a:pt x="1799" y="1177"/>
                </a:lnTo>
                <a:cubicBezTo>
                  <a:pt x="1810" y="998"/>
                  <a:pt x="1822" y="831"/>
                  <a:pt x="1822" y="676"/>
                </a:cubicBezTo>
                <a:close/>
                <a:moveTo>
                  <a:pt x="1965" y="950"/>
                </a:moveTo>
                <a:cubicBezTo>
                  <a:pt x="2025" y="1057"/>
                  <a:pt x="2072" y="1177"/>
                  <a:pt x="2120" y="1296"/>
                </a:cubicBezTo>
                <a:cubicBezTo>
                  <a:pt x="2144" y="1319"/>
                  <a:pt x="2144" y="1331"/>
                  <a:pt x="2120" y="1343"/>
                </a:cubicBezTo>
                <a:cubicBezTo>
                  <a:pt x="2049" y="1379"/>
                  <a:pt x="1977" y="1415"/>
                  <a:pt x="1906" y="1450"/>
                </a:cubicBezTo>
                <a:cubicBezTo>
                  <a:pt x="1929" y="1284"/>
                  <a:pt x="1941" y="1117"/>
                  <a:pt x="1965" y="950"/>
                </a:cubicBezTo>
                <a:close/>
                <a:moveTo>
                  <a:pt x="3061" y="1165"/>
                </a:moveTo>
                <a:cubicBezTo>
                  <a:pt x="3061" y="1177"/>
                  <a:pt x="3061" y="1200"/>
                  <a:pt x="3049" y="1212"/>
                </a:cubicBezTo>
                <a:cubicBezTo>
                  <a:pt x="2918" y="1331"/>
                  <a:pt x="2799" y="1474"/>
                  <a:pt x="2656" y="1641"/>
                </a:cubicBezTo>
                <a:cubicBezTo>
                  <a:pt x="2620" y="1569"/>
                  <a:pt x="2584" y="1498"/>
                  <a:pt x="2537" y="1438"/>
                </a:cubicBezTo>
                <a:lnTo>
                  <a:pt x="2561" y="1438"/>
                </a:lnTo>
                <a:cubicBezTo>
                  <a:pt x="2584" y="1450"/>
                  <a:pt x="2620" y="1474"/>
                  <a:pt x="2644" y="1498"/>
                </a:cubicBezTo>
                <a:cubicBezTo>
                  <a:pt x="2652" y="1502"/>
                  <a:pt x="2659" y="1504"/>
                  <a:pt x="2667" y="1504"/>
                </a:cubicBezTo>
                <a:cubicBezTo>
                  <a:pt x="2704" y="1504"/>
                  <a:pt x="2731" y="1458"/>
                  <a:pt x="2691" y="1438"/>
                </a:cubicBezTo>
                <a:lnTo>
                  <a:pt x="2644" y="1391"/>
                </a:lnTo>
                <a:cubicBezTo>
                  <a:pt x="2775" y="1319"/>
                  <a:pt x="2918" y="1236"/>
                  <a:pt x="3061" y="1165"/>
                </a:cubicBezTo>
                <a:close/>
                <a:moveTo>
                  <a:pt x="2406" y="1903"/>
                </a:moveTo>
                <a:cubicBezTo>
                  <a:pt x="2418" y="1927"/>
                  <a:pt x="2418" y="1939"/>
                  <a:pt x="2441" y="1974"/>
                </a:cubicBezTo>
                <a:cubicBezTo>
                  <a:pt x="2406" y="1998"/>
                  <a:pt x="2394" y="2046"/>
                  <a:pt x="2358" y="2070"/>
                </a:cubicBezTo>
                <a:cubicBezTo>
                  <a:pt x="2382" y="2010"/>
                  <a:pt x="2394" y="1974"/>
                  <a:pt x="2406" y="1903"/>
                </a:cubicBezTo>
                <a:close/>
                <a:moveTo>
                  <a:pt x="1608" y="2070"/>
                </a:moveTo>
                <a:cubicBezTo>
                  <a:pt x="1584" y="2117"/>
                  <a:pt x="1572" y="2141"/>
                  <a:pt x="1572" y="2189"/>
                </a:cubicBezTo>
                <a:lnTo>
                  <a:pt x="1572" y="2141"/>
                </a:lnTo>
                <a:cubicBezTo>
                  <a:pt x="1584" y="2129"/>
                  <a:pt x="1584" y="2105"/>
                  <a:pt x="1608" y="2070"/>
                </a:cubicBezTo>
                <a:close/>
                <a:moveTo>
                  <a:pt x="1370" y="2010"/>
                </a:moveTo>
                <a:cubicBezTo>
                  <a:pt x="1370" y="2070"/>
                  <a:pt x="1370" y="2129"/>
                  <a:pt x="1382" y="2189"/>
                </a:cubicBezTo>
                <a:cubicBezTo>
                  <a:pt x="1382" y="2212"/>
                  <a:pt x="1370" y="2236"/>
                  <a:pt x="1370" y="2248"/>
                </a:cubicBezTo>
                <a:lnTo>
                  <a:pt x="1370" y="2010"/>
                </a:lnTo>
                <a:close/>
                <a:moveTo>
                  <a:pt x="667" y="2272"/>
                </a:moveTo>
                <a:lnTo>
                  <a:pt x="667" y="2272"/>
                </a:lnTo>
                <a:cubicBezTo>
                  <a:pt x="632" y="2308"/>
                  <a:pt x="608" y="2391"/>
                  <a:pt x="620" y="2462"/>
                </a:cubicBezTo>
                <a:cubicBezTo>
                  <a:pt x="620" y="2474"/>
                  <a:pt x="620" y="2474"/>
                  <a:pt x="632" y="2486"/>
                </a:cubicBezTo>
                <a:cubicBezTo>
                  <a:pt x="560" y="2474"/>
                  <a:pt x="501" y="2439"/>
                  <a:pt x="429" y="2427"/>
                </a:cubicBezTo>
                <a:cubicBezTo>
                  <a:pt x="501" y="2367"/>
                  <a:pt x="596" y="2308"/>
                  <a:pt x="667" y="2272"/>
                </a:cubicBezTo>
                <a:close/>
                <a:moveTo>
                  <a:pt x="977" y="2093"/>
                </a:moveTo>
                <a:lnTo>
                  <a:pt x="977" y="2093"/>
                </a:lnTo>
                <a:cubicBezTo>
                  <a:pt x="929" y="2236"/>
                  <a:pt x="906" y="2403"/>
                  <a:pt x="894" y="2546"/>
                </a:cubicBezTo>
                <a:cubicBezTo>
                  <a:pt x="810" y="2534"/>
                  <a:pt x="739" y="2510"/>
                  <a:pt x="667" y="2486"/>
                </a:cubicBezTo>
                <a:lnTo>
                  <a:pt x="679" y="2474"/>
                </a:lnTo>
                <a:cubicBezTo>
                  <a:pt x="727" y="2415"/>
                  <a:pt x="727" y="2308"/>
                  <a:pt x="751" y="2248"/>
                </a:cubicBezTo>
                <a:cubicBezTo>
                  <a:pt x="751" y="2236"/>
                  <a:pt x="775" y="2212"/>
                  <a:pt x="775" y="2189"/>
                </a:cubicBezTo>
                <a:cubicBezTo>
                  <a:pt x="846" y="2141"/>
                  <a:pt x="906" y="2117"/>
                  <a:pt x="977" y="2093"/>
                </a:cubicBezTo>
                <a:close/>
                <a:moveTo>
                  <a:pt x="1156" y="1998"/>
                </a:moveTo>
                <a:cubicBezTo>
                  <a:pt x="1156" y="2212"/>
                  <a:pt x="1156" y="2415"/>
                  <a:pt x="1144" y="2605"/>
                </a:cubicBezTo>
                <a:cubicBezTo>
                  <a:pt x="1096" y="2593"/>
                  <a:pt x="1072" y="2593"/>
                  <a:pt x="1025" y="2581"/>
                </a:cubicBezTo>
                <a:cubicBezTo>
                  <a:pt x="1037" y="2403"/>
                  <a:pt x="1037" y="2224"/>
                  <a:pt x="1048" y="2046"/>
                </a:cubicBezTo>
                <a:cubicBezTo>
                  <a:pt x="1084" y="2022"/>
                  <a:pt x="1132" y="2010"/>
                  <a:pt x="1156" y="1998"/>
                </a:cubicBezTo>
                <a:close/>
                <a:moveTo>
                  <a:pt x="1406" y="2439"/>
                </a:moveTo>
                <a:cubicBezTo>
                  <a:pt x="1406" y="2474"/>
                  <a:pt x="1406" y="2486"/>
                  <a:pt x="1429" y="2522"/>
                </a:cubicBezTo>
                <a:cubicBezTo>
                  <a:pt x="1429" y="2534"/>
                  <a:pt x="1429" y="2534"/>
                  <a:pt x="1441" y="2534"/>
                </a:cubicBezTo>
                <a:cubicBezTo>
                  <a:pt x="1406" y="2593"/>
                  <a:pt x="1394" y="2641"/>
                  <a:pt x="1382" y="2665"/>
                </a:cubicBezTo>
                <a:cubicBezTo>
                  <a:pt x="1382" y="2605"/>
                  <a:pt x="1394" y="2534"/>
                  <a:pt x="1394" y="2474"/>
                </a:cubicBezTo>
                <a:cubicBezTo>
                  <a:pt x="1394" y="2462"/>
                  <a:pt x="1406" y="2462"/>
                  <a:pt x="1406" y="2439"/>
                </a:cubicBezTo>
                <a:close/>
                <a:moveTo>
                  <a:pt x="2037" y="1689"/>
                </a:moveTo>
                <a:cubicBezTo>
                  <a:pt x="1929" y="2058"/>
                  <a:pt x="1858" y="2427"/>
                  <a:pt x="1691" y="2784"/>
                </a:cubicBezTo>
                <a:cubicBezTo>
                  <a:pt x="1644" y="2760"/>
                  <a:pt x="1584" y="2736"/>
                  <a:pt x="1548" y="2724"/>
                </a:cubicBezTo>
                <a:cubicBezTo>
                  <a:pt x="1703" y="2427"/>
                  <a:pt x="1799" y="2105"/>
                  <a:pt x="1870" y="1748"/>
                </a:cubicBezTo>
                <a:cubicBezTo>
                  <a:pt x="1929" y="1724"/>
                  <a:pt x="1989" y="1700"/>
                  <a:pt x="2037" y="1689"/>
                </a:cubicBezTo>
                <a:close/>
                <a:moveTo>
                  <a:pt x="2263" y="1581"/>
                </a:moveTo>
                <a:cubicBezTo>
                  <a:pt x="2287" y="1641"/>
                  <a:pt x="2322" y="1700"/>
                  <a:pt x="2334" y="1760"/>
                </a:cubicBezTo>
                <a:cubicBezTo>
                  <a:pt x="2275" y="1939"/>
                  <a:pt x="2227" y="2117"/>
                  <a:pt x="2156" y="2296"/>
                </a:cubicBezTo>
                <a:cubicBezTo>
                  <a:pt x="2120" y="2367"/>
                  <a:pt x="2096" y="2462"/>
                  <a:pt x="2049" y="2534"/>
                </a:cubicBezTo>
                <a:cubicBezTo>
                  <a:pt x="2001" y="2629"/>
                  <a:pt x="1941" y="2724"/>
                  <a:pt x="1870" y="2843"/>
                </a:cubicBezTo>
                <a:cubicBezTo>
                  <a:pt x="1846" y="2832"/>
                  <a:pt x="1822" y="2832"/>
                  <a:pt x="1799" y="2820"/>
                </a:cubicBezTo>
                <a:cubicBezTo>
                  <a:pt x="2037" y="2474"/>
                  <a:pt x="2120" y="2034"/>
                  <a:pt x="2203" y="1617"/>
                </a:cubicBezTo>
                <a:cubicBezTo>
                  <a:pt x="2227" y="1593"/>
                  <a:pt x="2239" y="1593"/>
                  <a:pt x="2263" y="1581"/>
                </a:cubicBezTo>
                <a:close/>
                <a:moveTo>
                  <a:pt x="2156" y="2891"/>
                </a:moveTo>
                <a:cubicBezTo>
                  <a:pt x="2156" y="2903"/>
                  <a:pt x="2132" y="2927"/>
                  <a:pt x="2132" y="2939"/>
                </a:cubicBezTo>
                <a:lnTo>
                  <a:pt x="2132" y="2962"/>
                </a:lnTo>
                <a:cubicBezTo>
                  <a:pt x="2120" y="2951"/>
                  <a:pt x="2108" y="2951"/>
                  <a:pt x="2108" y="2951"/>
                </a:cubicBezTo>
                <a:cubicBezTo>
                  <a:pt x="2120" y="2939"/>
                  <a:pt x="2144" y="2903"/>
                  <a:pt x="2156" y="2891"/>
                </a:cubicBezTo>
                <a:close/>
                <a:moveTo>
                  <a:pt x="2537" y="2248"/>
                </a:moveTo>
                <a:cubicBezTo>
                  <a:pt x="2537" y="2272"/>
                  <a:pt x="2561" y="2272"/>
                  <a:pt x="2561" y="2284"/>
                </a:cubicBezTo>
                <a:cubicBezTo>
                  <a:pt x="2620" y="2427"/>
                  <a:pt x="2656" y="2581"/>
                  <a:pt x="2703" y="2724"/>
                </a:cubicBezTo>
                <a:cubicBezTo>
                  <a:pt x="2632" y="2879"/>
                  <a:pt x="2572" y="3046"/>
                  <a:pt x="2525" y="3189"/>
                </a:cubicBezTo>
                <a:cubicBezTo>
                  <a:pt x="2418" y="3129"/>
                  <a:pt x="2299" y="3058"/>
                  <a:pt x="2180" y="2998"/>
                </a:cubicBezTo>
                <a:cubicBezTo>
                  <a:pt x="2358" y="2784"/>
                  <a:pt x="2453" y="2522"/>
                  <a:pt x="2537" y="2248"/>
                </a:cubicBezTo>
                <a:close/>
                <a:moveTo>
                  <a:pt x="1584" y="3022"/>
                </a:moveTo>
                <a:cubicBezTo>
                  <a:pt x="1644" y="3022"/>
                  <a:pt x="1691" y="3046"/>
                  <a:pt x="1727" y="3070"/>
                </a:cubicBezTo>
                <a:cubicBezTo>
                  <a:pt x="1679" y="3129"/>
                  <a:pt x="1644" y="3189"/>
                  <a:pt x="1608" y="3248"/>
                </a:cubicBezTo>
                <a:cubicBezTo>
                  <a:pt x="1584" y="3177"/>
                  <a:pt x="1584" y="3105"/>
                  <a:pt x="1584" y="3022"/>
                </a:cubicBezTo>
                <a:close/>
                <a:moveTo>
                  <a:pt x="1441" y="2962"/>
                </a:moveTo>
                <a:cubicBezTo>
                  <a:pt x="1465" y="2962"/>
                  <a:pt x="1489" y="2986"/>
                  <a:pt x="1501" y="2986"/>
                </a:cubicBezTo>
                <a:cubicBezTo>
                  <a:pt x="1465" y="3117"/>
                  <a:pt x="1453" y="3260"/>
                  <a:pt x="1501" y="3403"/>
                </a:cubicBezTo>
                <a:cubicBezTo>
                  <a:pt x="1489" y="3427"/>
                  <a:pt x="1465" y="3439"/>
                  <a:pt x="1441" y="3474"/>
                </a:cubicBezTo>
                <a:lnTo>
                  <a:pt x="1441" y="2962"/>
                </a:lnTo>
                <a:close/>
                <a:moveTo>
                  <a:pt x="2775" y="2951"/>
                </a:moveTo>
                <a:cubicBezTo>
                  <a:pt x="2858" y="3129"/>
                  <a:pt x="2930" y="3308"/>
                  <a:pt x="3049" y="3474"/>
                </a:cubicBezTo>
                <a:cubicBezTo>
                  <a:pt x="2918" y="3415"/>
                  <a:pt x="2763" y="3343"/>
                  <a:pt x="2644" y="3260"/>
                </a:cubicBezTo>
                <a:cubicBezTo>
                  <a:pt x="2703" y="3165"/>
                  <a:pt x="2751" y="3058"/>
                  <a:pt x="2775" y="2951"/>
                </a:cubicBezTo>
                <a:close/>
                <a:moveTo>
                  <a:pt x="1382" y="2962"/>
                </a:moveTo>
                <a:cubicBezTo>
                  <a:pt x="1370" y="3165"/>
                  <a:pt x="1370" y="3367"/>
                  <a:pt x="1382" y="3582"/>
                </a:cubicBezTo>
                <a:lnTo>
                  <a:pt x="1251" y="3760"/>
                </a:lnTo>
                <a:cubicBezTo>
                  <a:pt x="1287" y="3522"/>
                  <a:pt x="1322" y="3284"/>
                  <a:pt x="1334" y="3022"/>
                </a:cubicBezTo>
                <a:cubicBezTo>
                  <a:pt x="1346" y="3022"/>
                  <a:pt x="1346" y="3010"/>
                  <a:pt x="1346" y="3010"/>
                </a:cubicBezTo>
                <a:cubicBezTo>
                  <a:pt x="1370" y="2998"/>
                  <a:pt x="1370" y="2986"/>
                  <a:pt x="1382" y="2962"/>
                </a:cubicBezTo>
                <a:close/>
                <a:moveTo>
                  <a:pt x="1708" y="1"/>
                </a:moveTo>
                <a:cubicBezTo>
                  <a:pt x="1676" y="1"/>
                  <a:pt x="1644" y="16"/>
                  <a:pt x="1620" y="45"/>
                </a:cubicBezTo>
                <a:cubicBezTo>
                  <a:pt x="1608" y="33"/>
                  <a:pt x="1594" y="28"/>
                  <a:pt x="1581" y="28"/>
                </a:cubicBezTo>
                <a:cubicBezTo>
                  <a:pt x="1544" y="28"/>
                  <a:pt x="1513" y="73"/>
                  <a:pt x="1548" y="117"/>
                </a:cubicBezTo>
                <a:lnTo>
                  <a:pt x="1548" y="141"/>
                </a:lnTo>
                <a:cubicBezTo>
                  <a:pt x="1287" y="629"/>
                  <a:pt x="1215" y="1165"/>
                  <a:pt x="1167" y="1689"/>
                </a:cubicBezTo>
                <a:cubicBezTo>
                  <a:pt x="775" y="1843"/>
                  <a:pt x="382" y="2022"/>
                  <a:pt x="60" y="2343"/>
                </a:cubicBezTo>
                <a:cubicBezTo>
                  <a:pt x="1" y="2439"/>
                  <a:pt x="36" y="2546"/>
                  <a:pt x="132" y="2581"/>
                </a:cubicBezTo>
                <a:cubicBezTo>
                  <a:pt x="382" y="2689"/>
                  <a:pt x="656" y="2760"/>
                  <a:pt x="917" y="2820"/>
                </a:cubicBezTo>
                <a:lnTo>
                  <a:pt x="917" y="2832"/>
                </a:lnTo>
                <a:cubicBezTo>
                  <a:pt x="923" y="2855"/>
                  <a:pt x="938" y="2867"/>
                  <a:pt x="956" y="2867"/>
                </a:cubicBezTo>
                <a:cubicBezTo>
                  <a:pt x="974" y="2867"/>
                  <a:pt x="995" y="2855"/>
                  <a:pt x="1013" y="2832"/>
                </a:cubicBezTo>
                <a:cubicBezTo>
                  <a:pt x="1048" y="2843"/>
                  <a:pt x="1084" y="2843"/>
                  <a:pt x="1132" y="2867"/>
                </a:cubicBezTo>
                <a:cubicBezTo>
                  <a:pt x="1096" y="3296"/>
                  <a:pt x="1037" y="3724"/>
                  <a:pt x="870" y="4141"/>
                </a:cubicBezTo>
                <a:cubicBezTo>
                  <a:pt x="844" y="4227"/>
                  <a:pt x="918" y="4289"/>
                  <a:pt x="997" y="4289"/>
                </a:cubicBezTo>
                <a:cubicBezTo>
                  <a:pt x="1027" y="4289"/>
                  <a:pt x="1058" y="4280"/>
                  <a:pt x="1084" y="4260"/>
                </a:cubicBezTo>
                <a:cubicBezTo>
                  <a:pt x="1418" y="3939"/>
                  <a:pt x="1703" y="3546"/>
                  <a:pt x="1977" y="3141"/>
                </a:cubicBezTo>
                <a:lnTo>
                  <a:pt x="1989" y="3141"/>
                </a:lnTo>
                <a:cubicBezTo>
                  <a:pt x="2430" y="3367"/>
                  <a:pt x="2822" y="3677"/>
                  <a:pt x="3323" y="3796"/>
                </a:cubicBezTo>
                <a:cubicBezTo>
                  <a:pt x="3334" y="3799"/>
                  <a:pt x="3345" y="3800"/>
                  <a:pt x="3356" y="3800"/>
                </a:cubicBezTo>
                <a:cubicBezTo>
                  <a:pt x="3438" y="3800"/>
                  <a:pt x="3510" y="3725"/>
                  <a:pt x="3489" y="3641"/>
                </a:cubicBezTo>
                <a:cubicBezTo>
                  <a:pt x="3370" y="3189"/>
                  <a:pt x="3215" y="2760"/>
                  <a:pt x="3025" y="2331"/>
                </a:cubicBezTo>
                <a:lnTo>
                  <a:pt x="3025" y="2308"/>
                </a:lnTo>
                <a:cubicBezTo>
                  <a:pt x="3049" y="2284"/>
                  <a:pt x="3013" y="2248"/>
                  <a:pt x="2989" y="2236"/>
                </a:cubicBezTo>
                <a:cubicBezTo>
                  <a:pt x="2930" y="2105"/>
                  <a:pt x="2870" y="1974"/>
                  <a:pt x="2799" y="1831"/>
                </a:cubicBezTo>
                <a:cubicBezTo>
                  <a:pt x="3108" y="1415"/>
                  <a:pt x="3453" y="1034"/>
                  <a:pt x="3906" y="748"/>
                </a:cubicBezTo>
                <a:cubicBezTo>
                  <a:pt x="4040" y="681"/>
                  <a:pt x="3964" y="508"/>
                  <a:pt x="3835" y="508"/>
                </a:cubicBezTo>
                <a:cubicBezTo>
                  <a:pt x="3827" y="508"/>
                  <a:pt x="3819" y="508"/>
                  <a:pt x="3811" y="510"/>
                </a:cubicBezTo>
                <a:cubicBezTo>
                  <a:pt x="3311" y="617"/>
                  <a:pt x="2894" y="867"/>
                  <a:pt x="2453" y="1105"/>
                </a:cubicBezTo>
                <a:cubicBezTo>
                  <a:pt x="2287" y="915"/>
                  <a:pt x="2156" y="700"/>
                  <a:pt x="2025" y="498"/>
                </a:cubicBezTo>
                <a:cubicBezTo>
                  <a:pt x="2037" y="438"/>
                  <a:pt x="2037" y="391"/>
                  <a:pt x="2049" y="331"/>
                </a:cubicBezTo>
                <a:cubicBezTo>
                  <a:pt x="2049" y="310"/>
                  <a:pt x="2032" y="298"/>
                  <a:pt x="2019" y="298"/>
                </a:cubicBezTo>
                <a:cubicBezTo>
                  <a:pt x="2009" y="298"/>
                  <a:pt x="2001" y="304"/>
                  <a:pt x="2001" y="319"/>
                </a:cubicBezTo>
                <a:cubicBezTo>
                  <a:pt x="1989" y="343"/>
                  <a:pt x="1989" y="379"/>
                  <a:pt x="1977" y="403"/>
                </a:cubicBezTo>
                <a:cubicBezTo>
                  <a:pt x="1906" y="284"/>
                  <a:pt x="1846" y="165"/>
                  <a:pt x="1787" y="45"/>
                </a:cubicBezTo>
                <a:cubicBezTo>
                  <a:pt x="1769" y="16"/>
                  <a:pt x="1739" y="1"/>
                  <a:pt x="1708" y="1"/>
                </a:cubicBezTo>
                <a:close/>
              </a:path>
            </a:pathLst>
          </a:custGeom>
          <a:solidFill>
            <a:srgbClr val="E8F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515722" y="892914"/>
            <a:ext cx="8016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200000"/>
              </a:lnSpc>
            </a:pPr>
            <a:r>
              <a:rPr lang="en-IN" sz="2400" b="1" dirty="0">
                <a:solidFill>
                  <a:srgbClr val="00B050"/>
                </a:solidFill>
                <a:latin typeface="Book Antiqua" pitchFamily="18" charset="0"/>
              </a:rPr>
              <a:t>VERIFICATION</a:t>
            </a:r>
            <a:r>
              <a:rPr lang="en-IN" sz="2400" b="1" dirty="0">
                <a:solidFill>
                  <a:schemeClr val="tx1">
                    <a:lumMod val="75000"/>
                  </a:schemeClr>
                </a:solidFill>
                <a:latin typeface="Book Antiqua" pitchFamily="18" charset="0"/>
              </a:rPr>
              <a:t>  </a:t>
            </a:r>
          </a:p>
          <a:p>
            <a:pPr lvl="1" algn="ctr">
              <a:lnSpc>
                <a:spcPct val="200000"/>
              </a:lnSpc>
            </a:pPr>
            <a:r>
              <a:rPr lang="en-IN" sz="2400" b="1" dirty="0">
                <a:solidFill>
                  <a:schemeClr val="tx1">
                    <a:lumMod val="75000"/>
                  </a:schemeClr>
                </a:solidFill>
                <a:latin typeface="Book Antiqua" pitchFamily="18" charset="0"/>
              </a:rPr>
              <a:t>LCV = LRV + LEV</a:t>
            </a:r>
          </a:p>
          <a:p>
            <a:pPr lvl="1" algn="ctr">
              <a:lnSpc>
                <a:spcPct val="200000"/>
              </a:lnSpc>
            </a:pPr>
            <a:r>
              <a:rPr lang="en-IN" sz="2400" b="1" dirty="0">
                <a:solidFill>
                  <a:schemeClr val="tx1">
                    <a:lumMod val="75000"/>
                  </a:schemeClr>
                </a:solidFill>
                <a:latin typeface="Book Antiqua" pitchFamily="18" charset="0"/>
              </a:rPr>
              <a:t>2150 A = 1750 A + </a:t>
            </a:r>
            <a:r>
              <a:rPr lang="en-IN" sz="2400" b="1" dirty="0" smtClean="0">
                <a:solidFill>
                  <a:schemeClr val="tx1">
                    <a:lumMod val="75000"/>
                  </a:schemeClr>
                </a:solidFill>
                <a:latin typeface="Book Antiqua" pitchFamily="18" charset="0"/>
              </a:rPr>
              <a:t>400 A</a:t>
            </a:r>
            <a:endParaRPr lang="en-IN" sz="2400" b="1" dirty="0">
              <a:solidFill>
                <a:schemeClr val="tx1">
                  <a:lumMod val="75000"/>
                </a:schemeClr>
              </a:solidFill>
              <a:latin typeface="Book Antiqua" pitchFamily="18" charset="0"/>
            </a:endParaRPr>
          </a:p>
          <a:p>
            <a:pPr lvl="1" algn="ctr">
              <a:lnSpc>
                <a:spcPct val="200000"/>
              </a:lnSpc>
            </a:pPr>
            <a:r>
              <a:rPr lang="en-IN" sz="2400" b="1" dirty="0">
                <a:solidFill>
                  <a:schemeClr val="tx1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IN" sz="2400" b="1" dirty="0">
                <a:solidFill>
                  <a:schemeClr val="bg1"/>
                </a:solidFill>
                <a:latin typeface="Bookman Old Style" pitchFamily="18" charset="0"/>
              </a:rPr>
              <a:t>2150 </a:t>
            </a:r>
            <a:r>
              <a:rPr lang="en-IN" sz="2400" b="1">
                <a:solidFill>
                  <a:schemeClr val="bg1"/>
                </a:solidFill>
                <a:latin typeface="Bookman Old Style" pitchFamily="18" charset="0"/>
              </a:rPr>
              <a:t>A </a:t>
            </a:r>
            <a:r>
              <a:rPr lang="en-IN" sz="2400" b="1" smtClean="0">
                <a:solidFill>
                  <a:schemeClr val="bg1"/>
                </a:solidFill>
                <a:latin typeface="Bookman Old Style" pitchFamily="18" charset="0"/>
              </a:rPr>
              <a:t>= 2150 </a:t>
            </a:r>
            <a:r>
              <a:rPr lang="en-IN" sz="2400" b="1" dirty="0">
                <a:solidFill>
                  <a:schemeClr val="bg1"/>
                </a:solidFill>
                <a:latin typeface="Bookman Old Style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3860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2;p54"/>
          <p:cNvSpPr/>
          <p:nvPr/>
        </p:nvSpPr>
        <p:spPr>
          <a:xfrm>
            <a:off x="-1980728" y="3651870"/>
            <a:ext cx="3424332" cy="1668156"/>
          </a:xfrm>
          <a:custGeom>
            <a:avLst/>
            <a:gdLst/>
            <a:ahLst/>
            <a:cxnLst/>
            <a:rect l="l" t="t" r="r" b="b"/>
            <a:pathLst>
              <a:path w="20230" h="9855" extrusionOk="0">
                <a:moveTo>
                  <a:pt x="14979" y="2401"/>
                </a:moveTo>
                <a:cubicBezTo>
                  <a:pt x="14943" y="2639"/>
                  <a:pt x="14860" y="3437"/>
                  <a:pt x="14788" y="3460"/>
                </a:cubicBezTo>
                <a:cubicBezTo>
                  <a:pt x="14788" y="3460"/>
                  <a:pt x="14634" y="2937"/>
                  <a:pt x="14586" y="2782"/>
                </a:cubicBezTo>
                <a:cubicBezTo>
                  <a:pt x="14580" y="2752"/>
                  <a:pt x="14550" y="2737"/>
                  <a:pt x="14520" y="2737"/>
                </a:cubicBezTo>
                <a:cubicBezTo>
                  <a:pt x="14512" y="2737"/>
                  <a:pt x="14503" y="2738"/>
                  <a:pt x="14495" y="2741"/>
                </a:cubicBezTo>
                <a:lnTo>
                  <a:pt x="14495" y="2741"/>
                </a:lnTo>
                <a:cubicBezTo>
                  <a:pt x="14658" y="2628"/>
                  <a:pt x="14822" y="2516"/>
                  <a:pt x="14979" y="2401"/>
                </a:cubicBezTo>
                <a:close/>
                <a:moveTo>
                  <a:pt x="14463" y="2763"/>
                </a:moveTo>
                <a:cubicBezTo>
                  <a:pt x="14459" y="2769"/>
                  <a:pt x="14456" y="2775"/>
                  <a:pt x="14455" y="2782"/>
                </a:cubicBezTo>
                <a:cubicBezTo>
                  <a:pt x="14443" y="2865"/>
                  <a:pt x="14324" y="3460"/>
                  <a:pt x="14264" y="3484"/>
                </a:cubicBezTo>
                <a:cubicBezTo>
                  <a:pt x="14263" y="3485"/>
                  <a:pt x="14263" y="3485"/>
                  <a:pt x="14262" y="3485"/>
                </a:cubicBezTo>
                <a:cubicBezTo>
                  <a:pt x="14214" y="3485"/>
                  <a:pt x="14145" y="3197"/>
                  <a:pt x="14133" y="3115"/>
                </a:cubicBezTo>
                <a:cubicBezTo>
                  <a:pt x="14118" y="3083"/>
                  <a:pt x="14086" y="3068"/>
                  <a:pt x="14059" y="3068"/>
                </a:cubicBezTo>
                <a:cubicBezTo>
                  <a:pt x="14050" y="3068"/>
                  <a:pt x="14041" y="3070"/>
                  <a:pt x="14034" y="3074"/>
                </a:cubicBezTo>
                <a:lnTo>
                  <a:pt x="14034" y="3074"/>
                </a:lnTo>
                <a:cubicBezTo>
                  <a:pt x="14173" y="2967"/>
                  <a:pt x="14318" y="2864"/>
                  <a:pt x="14463" y="2763"/>
                </a:cubicBezTo>
                <a:close/>
                <a:moveTo>
                  <a:pt x="14026" y="3068"/>
                </a:moveTo>
                <a:lnTo>
                  <a:pt x="13991" y="3103"/>
                </a:lnTo>
                <a:cubicBezTo>
                  <a:pt x="13964" y="3199"/>
                  <a:pt x="13913" y="3519"/>
                  <a:pt x="13826" y="3519"/>
                </a:cubicBezTo>
                <a:cubicBezTo>
                  <a:pt x="13794" y="3519"/>
                  <a:pt x="13758" y="3477"/>
                  <a:pt x="13717" y="3365"/>
                </a:cubicBezTo>
                <a:cubicBezTo>
                  <a:pt x="13693" y="3353"/>
                  <a:pt x="13693" y="3341"/>
                  <a:pt x="13681" y="3318"/>
                </a:cubicBezTo>
                <a:cubicBezTo>
                  <a:pt x="13800" y="3234"/>
                  <a:pt x="13907" y="3151"/>
                  <a:pt x="14026" y="3068"/>
                </a:cubicBezTo>
                <a:close/>
                <a:moveTo>
                  <a:pt x="13574" y="3413"/>
                </a:moveTo>
                <a:cubicBezTo>
                  <a:pt x="13657" y="3591"/>
                  <a:pt x="13657" y="3603"/>
                  <a:pt x="13693" y="3663"/>
                </a:cubicBezTo>
                <a:cubicBezTo>
                  <a:pt x="13574" y="3639"/>
                  <a:pt x="13467" y="3603"/>
                  <a:pt x="13360" y="3568"/>
                </a:cubicBezTo>
                <a:cubicBezTo>
                  <a:pt x="13431" y="3520"/>
                  <a:pt x="13502" y="3449"/>
                  <a:pt x="13574" y="3413"/>
                </a:cubicBezTo>
                <a:close/>
                <a:moveTo>
                  <a:pt x="14054" y="3399"/>
                </a:moveTo>
                <a:cubicBezTo>
                  <a:pt x="14080" y="3399"/>
                  <a:pt x="14110" y="3510"/>
                  <a:pt x="14193" y="3746"/>
                </a:cubicBezTo>
                <a:cubicBezTo>
                  <a:pt x="14193" y="3767"/>
                  <a:pt x="14202" y="3779"/>
                  <a:pt x="14213" y="3781"/>
                </a:cubicBezTo>
                <a:lnTo>
                  <a:pt x="14213" y="3781"/>
                </a:lnTo>
                <a:cubicBezTo>
                  <a:pt x="14108" y="3770"/>
                  <a:pt x="14025" y="3758"/>
                  <a:pt x="13931" y="3722"/>
                </a:cubicBezTo>
                <a:cubicBezTo>
                  <a:pt x="14003" y="3513"/>
                  <a:pt x="14027" y="3399"/>
                  <a:pt x="14054" y="3399"/>
                </a:cubicBezTo>
                <a:close/>
                <a:moveTo>
                  <a:pt x="18491" y="1067"/>
                </a:moveTo>
                <a:lnTo>
                  <a:pt x="18491" y="1067"/>
                </a:lnTo>
                <a:cubicBezTo>
                  <a:pt x="18682" y="1615"/>
                  <a:pt x="18872" y="2127"/>
                  <a:pt x="19051" y="2663"/>
                </a:cubicBezTo>
                <a:cubicBezTo>
                  <a:pt x="19015" y="2663"/>
                  <a:pt x="18967" y="2698"/>
                  <a:pt x="18967" y="2734"/>
                </a:cubicBezTo>
                <a:cubicBezTo>
                  <a:pt x="18908" y="3163"/>
                  <a:pt x="18860" y="3568"/>
                  <a:pt x="18848" y="3996"/>
                </a:cubicBezTo>
                <a:cubicBezTo>
                  <a:pt x="18729" y="3020"/>
                  <a:pt x="18610" y="2044"/>
                  <a:pt x="18491" y="1067"/>
                </a:cubicBezTo>
                <a:close/>
                <a:moveTo>
                  <a:pt x="14991" y="2651"/>
                </a:moveTo>
                <a:cubicBezTo>
                  <a:pt x="15157" y="2960"/>
                  <a:pt x="15086" y="3603"/>
                  <a:pt x="15098" y="4008"/>
                </a:cubicBezTo>
                <a:cubicBezTo>
                  <a:pt x="14812" y="3949"/>
                  <a:pt x="14526" y="3877"/>
                  <a:pt x="14253" y="3818"/>
                </a:cubicBezTo>
                <a:cubicBezTo>
                  <a:pt x="14276" y="3818"/>
                  <a:pt x="14288" y="3794"/>
                  <a:pt x="14312" y="3770"/>
                </a:cubicBezTo>
                <a:cubicBezTo>
                  <a:pt x="14324" y="3710"/>
                  <a:pt x="14491" y="3068"/>
                  <a:pt x="14514" y="3068"/>
                </a:cubicBezTo>
                <a:cubicBezTo>
                  <a:pt x="14550" y="3068"/>
                  <a:pt x="14705" y="3722"/>
                  <a:pt x="14729" y="3782"/>
                </a:cubicBezTo>
                <a:cubicBezTo>
                  <a:pt x="14735" y="3813"/>
                  <a:pt x="14767" y="3831"/>
                  <a:pt x="14798" y="3831"/>
                </a:cubicBezTo>
                <a:cubicBezTo>
                  <a:pt x="14827" y="3831"/>
                  <a:pt x="14854" y="3816"/>
                  <a:pt x="14860" y="3782"/>
                </a:cubicBezTo>
                <a:cubicBezTo>
                  <a:pt x="14919" y="3460"/>
                  <a:pt x="15110" y="2889"/>
                  <a:pt x="14991" y="2651"/>
                </a:cubicBezTo>
                <a:close/>
                <a:moveTo>
                  <a:pt x="15443" y="2948"/>
                </a:moveTo>
                <a:cubicBezTo>
                  <a:pt x="15443" y="2996"/>
                  <a:pt x="15455" y="3044"/>
                  <a:pt x="15455" y="3079"/>
                </a:cubicBezTo>
                <a:cubicBezTo>
                  <a:pt x="15503" y="3365"/>
                  <a:pt x="15538" y="3627"/>
                  <a:pt x="15586" y="3913"/>
                </a:cubicBezTo>
                <a:lnTo>
                  <a:pt x="15634" y="4187"/>
                </a:lnTo>
                <a:cubicBezTo>
                  <a:pt x="15598" y="4175"/>
                  <a:pt x="15562" y="4151"/>
                  <a:pt x="15515" y="4151"/>
                </a:cubicBezTo>
                <a:cubicBezTo>
                  <a:pt x="15515" y="4115"/>
                  <a:pt x="15479" y="4080"/>
                  <a:pt x="15443" y="4068"/>
                </a:cubicBezTo>
                <a:cubicBezTo>
                  <a:pt x="15384" y="4068"/>
                  <a:pt x="15324" y="4056"/>
                  <a:pt x="15241" y="4032"/>
                </a:cubicBezTo>
                <a:cubicBezTo>
                  <a:pt x="15324" y="3699"/>
                  <a:pt x="15396" y="3318"/>
                  <a:pt x="15443" y="2948"/>
                </a:cubicBezTo>
                <a:close/>
                <a:moveTo>
                  <a:pt x="17562" y="686"/>
                </a:moveTo>
                <a:cubicBezTo>
                  <a:pt x="17586" y="1329"/>
                  <a:pt x="17586" y="1972"/>
                  <a:pt x="17586" y="2591"/>
                </a:cubicBezTo>
                <a:cubicBezTo>
                  <a:pt x="17586" y="2722"/>
                  <a:pt x="17598" y="3722"/>
                  <a:pt x="17562" y="4270"/>
                </a:cubicBezTo>
                <a:cubicBezTo>
                  <a:pt x="17562" y="3437"/>
                  <a:pt x="17241" y="1377"/>
                  <a:pt x="17193" y="1020"/>
                </a:cubicBezTo>
                <a:cubicBezTo>
                  <a:pt x="17193" y="996"/>
                  <a:pt x="17146" y="972"/>
                  <a:pt x="17122" y="972"/>
                </a:cubicBezTo>
                <a:cubicBezTo>
                  <a:pt x="17265" y="877"/>
                  <a:pt x="17420" y="793"/>
                  <a:pt x="17562" y="686"/>
                </a:cubicBezTo>
                <a:close/>
                <a:moveTo>
                  <a:pt x="18205" y="317"/>
                </a:moveTo>
                <a:cubicBezTo>
                  <a:pt x="18217" y="377"/>
                  <a:pt x="18253" y="436"/>
                  <a:pt x="18265" y="496"/>
                </a:cubicBezTo>
                <a:lnTo>
                  <a:pt x="18265" y="508"/>
                </a:lnTo>
                <a:cubicBezTo>
                  <a:pt x="18313" y="1282"/>
                  <a:pt x="18313" y="2044"/>
                  <a:pt x="18265" y="2818"/>
                </a:cubicBezTo>
                <a:cubicBezTo>
                  <a:pt x="18253" y="3199"/>
                  <a:pt x="18217" y="3591"/>
                  <a:pt x="18193" y="3961"/>
                </a:cubicBezTo>
                <a:cubicBezTo>
                  <a:pt x="18182" y="4115"/>
                  <a:pt x="18146" y="4294"/>
                  <a:pt x="18146" y="4437"/>
                </a:cubicBezTo>
                <a:cubicBezTo>
                  <a:pt x="18098" y="3746"/>
                  <a:pt x="18015" y="3079"/>
                  <a:pt x="18015" y="2401"/>
                </a:cubicBezTo>
                <a:cubicBezTo>
                  <a:pt x="18015" y="1770"/>
                  <a:pt x="17967" y="1186"/>
                  <a:pt x="17741" y="591"/>
                </a:cubicBezTo>
                <a:cubicBezTo>
                  <a:pt x="17896" y="508"/>
                  <a:pt x="18051" y="424"/>
                  <a:pt x="18205" y="317"/>
                </a:cubicBezTo>
                <a:close/>
                <a:moveTo>
                  <a:pt x="19146" y="2984"/>
                </a:moveTo>
                <a:cubicBezTo>
                  <a:pt x="19265" y="3318"/>
                  <a:pt x="19372" y="3663"/>
                  <a:pt x="19491" y="4020"/>
                </a:cubicBezTo>
                <a:cubicBezTo>
                  <a:pt x="19467" y="4032"/>
                  <a:pt x="19456" y="4056"/>
                  <a:pt x="19456" y="4080"/>
                </a:cubicBezTo>
                <a:cubicBezTo>
                  <a:pt x="19444" y="4211"/>
                  <a:pt x="19444" y="4330"/>
                  <a:pt x="19432" y="4472"/>
                </a:cubicBezTo>
                <a:cubicBezTo>
                  <a:pt x="19336" y="3972"/>
                  <a:pt x="19229" y="3472"/>
                  <a:pt x="19146" y="2984"/>
                </a:cubicBezTo>
                <a:close/>
                <a:moveTo>
                  <a:pt x="17711" y="834"/>
                </a:moveTo>
                <a:cubicBezTo>
                  <a:pt x="17714" y="834"/>
                  <a:pt x="17723" y="895"/>
                  <a:pt x="17741" y="1055"/>
                </a:cubicBezTo>
                <a:cubicBezTo>
                  <a:pt x="17896" y="2353"/>
                  <a:pt x="17836" y="3663"/>
                  <a:pt x="18063" y="4949"/>
                </a:cubicBezTo>
                <a:lnTo>
                  <a:pt x="17610" y="4853"/>
                </a:lnTo>
                <a:cubicBezTo>
                  <a:pt x="17670" y="4115"/>
                  <a:pt x="17717" y="3365"/>
                  <a:pt x="17729" y="2603"/>
                </a:cubicBezTo>
                <a:cubicBezTo>
                  <a:pt x="17741" y="2222"/>
                  <a:pt x="17741" y="1829"/>
                  <a:pt x="17741" y="1448"/>
                </a:cubicBezTo>
                <a:cubicBezTo>
                  <a:pt x="17741" y="1360"/>
                  <a:pt x="17701" y="834"/>
                  <a:pt x="17711" y="834"/>
                </a:cubicBezTo>
                <a:close/>
                <a:moveTo>
                  <a:pt x="18444" y="1913"/>
                </a:moveTo>
                <a:cubicBezTo>
                  <a:pt x="18574" y="2960"/>
                  <a:pt x="18717" y="4032"/>
                  <a:pt x="18836" y="5104"/>
                </a:cubicBezTo>
                <a:cubicBezTo>
                  <a:pt x="18634" y="5068"/>
                  <a:pt x="18444" y="5032"/>
                  <a:pt x="18253" y="4984"/>
                </a:cubicBezTo>
                <a:cubicBezTo>
                  <a:pt x="18336" y="3961"/>
                  <a:pt x="18432" y="2937"/>
                  <a:pt x="18444" y="1913"/>
                </a:cubicBezTo>
                <a:close/>
                <a:moveTo>
                  <a:pt x="17074" y="996"/>
                </a:moveTo>
                <a:lnTo>
                  <a:pt x="17074" y="1032"/>
                </a:lnTo>
                <a:lnTo>
                  <a:pt x="16991" y="3710"/>
                </a:lnTo>
                <a:cubicBezTo>
                  <a:pt x="16967" y="4139"/>
                  <a:pt x="16955" y="4556"/>
                  <a:pt x="16943" y="4984"/>
                </a:cubicBezTo>
                <a:lnTo>
                  <a:pt x="16943" y="5223"/>
                </a:lnTo>
                <a:cubicBezTo>
                  <a:pt x="16908" y="5068"/>
                  <a:pt x="16884" y="4913"/>
                  <a:pt x="16884" y="4853"/>
                </a:cubicBezTo>
                <a:cubicBezTo>
                  <a:pt x="16836" y="4437"/>
                  <a:pt x="16812" y="4008"/>
                  <a:pt x="16765" y="3591"/>
                </a:cubicBezTo>
                <a:cubicBezTo>
                  <a:pt x="16705" y="2889"/>
                  <a:pt x="16753" y="2032"/>
                  <a:pt x="16527" y="1353"/>
                </a:cubicBezTo>
                <a:cubicBezTo>
                  <a:pt x="16705" y="1234"/>
                  <a:pt x="16896" y="1115"/>
                  <a:pt x="17074" y="996"/>
                </a:cubicBezTo>
                <a:close/>
                <a:moveTo>
                  <a:pt x="19036" y="3031"/>
                </a:moveTo>
                <a:cubicBezTo>
                  <a:pt x="18984" y="3249"/>
                  <a:pt x="19135" y="3679"/>
                  <a:pt x="19170" y="3949"/>
                </a:cubicBezTo>
                <a:cubicBezTo>
                  <a:pt x="19253" y="4330"/>
                  <a:pt x="19325" y="4734"/>
                  <a:pt x="19396" y="5115"/>
                </a:cubicBezTo>
                <a:cubicBezTo>
                  <a:pt x="19401" y="5157"/>
                  <a:pt x="19431" y="5173"/>
                  <a:pt x="19463" y="5173"/>
                </a:cubicBezTo>
                <a:cubicBezTo>
                  <a:pt x="19505" y="5173"/>
                  <a:pt x="19551" y="5144"/>
                  <a:pt x="19551" y="5104"/>
                </a:cubicBezTo>
                <a:lnTo>
                  <a:pt x="19587" y="4389"/>
                </a:lnTo>
                <a:cubicBezTo>
                  <a:pt x="19682" y="4699"/>
                  <a:pt x="19789" y="5020"/>
                  <a:pt x="19872" y="5330"/>
                </a:cubicBezTo>
                <a:lnTo>
                  <a:pt x="18991" y="5139"/>
                </a:lnTo>
                <a:cubicBezTo>
                  <a:pt x="18979" y="4501"/>
                  <a:pt x="18897" y="3580"/>
                  <a:pt x="19036" y="3031"/>
                </a:cubicBezTo>
                <a:close/>
                <a:moveTo>
                  <a:pt x="5561" y="2663"/>
                </a:moveTo>
                <a:cubicBezTo>
                  <a:pt x="5692" y="2663"/>
                  <a:pt x="5835" y="2663"/>
                  <a:pt x="6001" y="2675"/>
                </a:cubicBezTo>
                <a:cubicBezTo>
                  <a:pt x="6001" y="3329"/>
                  <a:pt x="5978" y="4008"/>
                  <a:pt x="5930" y="4663"/>
                </a:cubicBezTo>
                <a:cubicBezTo>
                  <a:pt x="5918" y="4901"/>
                  <a:pt x="5882" y="5151"/>
                  <a:pt x="5859" y="5389"/>
                </a:cubicBezTo>
                <a:cubicBezTo>
                  <a:pt x="5835" y="4484"/>
                  <a:pt x="5692" y="3508"/>
                  <a:pt x="5561" y="2663"/>
                </a:cubicBezTo>
                <a:close/>
                <a:moveTo>
                  <a:pt x="6835" y="2806"/>
                </a:moveTo>
                <a:cubicBezTo>
                  <a:pt x="7002" y="2865"/>
                  <a:pt x="7168" y="2901"/>
                  <a:pt x="7347" y="2960"/>
                </a:cubicBezTo>
                <a:cubicBezTo>
                  <a:pt x="7240" y="3853"/>
                  <a:pt x="7133" y="4746"/>
                  <a:pt x="7049" y="5639"/>
                </a:cubicBezTo>
                <a:cubicBezTo>
                  <a:pt x="7025" y="4687"/>
                  <a:pt x="6954" y="3758"/>
                  <a:pt x="6835" y="2806"/>
                </a:cubicBezTo>
                <a:close/>
                <a:moveTo>
                  <a:pt x="17170" y="2163"/>
                </a:moveTo>
                <a:cubicBezTo>
                  <a:pt x="17193" y="2341"/>
                  <a:pt x="17229" y="2532"/>
                  <a:pt x="17241" y="2698"/>
                </a:cubicBezTo>
                <a:cubicBezTo>
                  <a:pt x="17312" y="3401"/>
                  <a:pt x="17384" y="4115"/>
                  <a:pt x="17467" y="4806"/>
                </a:cubicBezTo>
                <a:cubicBezTo>
                  <a:pt x="17372" y="4806"/>
                  <a:pt x="17312" y="4889"/>
                  <a:pt x="17312" y="4949"/>
                </a:cubicBezTo>
                <a:cubicBezTo>
                  <a:pt x="17300" y="4944"/>
                  <a:pt x="17287" y="4941"/>
                  <a:pt x="17274" y="4941"/>
                </a:cubicBezTo>
                <a:cubicBezTo>
                  <a:pt x="17223" y="4941"/>
                  <a:pt x="17174" y="4978"/>
                  <a:pt x="17193" y="5044"/>
                </a:cubicBezTo>
                <a:cubicBezTo>
                  <a:pt x="17205" y="5080"/>
                  <a:pt x="17205" y="5104"/>
                  <a:pt x="17205" y="5139"/>
                </a:cubicBezTo>
                <a:cubicBezTo>
                  <a:pt x="17181" y="5151"/>
                  <a:pt x="17158" y="5187"/>
                  <a:pt x="17146" y="5223"/>
                </a:cubicBezTo>
                <a:cubicBezTo>
                  <a:pt x="17122" y="5389"/>
                  <a:pt x="17086" y="5556"/>
                  <a:pt x="17050" y="5723"/>
                </a:cubicBezTo>
                <a:cubicBezTo>
                  <a:pt x="17086" y="4532"/>
                  <a:pt x="17122" y="3353"/>
                  <a:pt x="17170" y="2163"/>
                </a:cubicBezTo>
                <a:close/>
                <a:moveTo>
                  <a:pt x="16050" y="1639"/>
                </a:moveTo>
                <a:cubicBezTo>
                  <a:pt x="16038" y="3008"/>
                  <a:pt x="16038" y="4389"/>
                  <a:pt x="16038" y="5758"/>
                </a:cubicBezTo>
                <a:cubicBezTo>
                  <a:pt x="15931" y="4592"/>
                  <a:pt x="15681" y="3377"/>
                  <a:pt x="15467" y="2210"/>
                </a:cubicBezTo>
                <a:cubicBezTo>
                  <a:pt x="15462" y="2169"/>
                  <a:pt x="15437" y="2153"/>
                  <a:pt x="15410" y="2153"/>
                </a:cubicBezTo>
                <a:cubicBezTo>
                  <a:pt x="15374" y="2153"/>
                  <a:pt x="15336" y="2182"/>
                  <a:pt x="15336" y="2222"/>
                </a:cubicBezTo>
                <a:cubicBezTo>
                  <a:pt x="15324" y="2710"/>
                  <a:pt x="15169" y="3341"/>
                  <a:pt x="15193" y="3758"/>
                </a:cubicBezTo>
                <a:cubicBezTo>
                  <a:pt x="15169" y="3353"/>
                  <a:pt x="15169" y="2782"/>
                  <a:pt x="15122" y="2341"/>
                </a:cubicBezTo>
                <a:cubicBezTo>
                  <a:pt x="15122" y="2306"/>
                  <a:pt x="15110" y="2294"/>
                  <a:pt x="15098" y="2282"/>
                </a:cubicBezTo>
                <a:cubicBezTo>
                  <a:pt x="15407" y="2056"/>
                  <a:pt x="15717" y="1853"/>
                  <a:pt x="16050" y="1639"/>
                </a:cubicBezTo>
                <a:close/>
                <a:moveTo>
                  <a:pt x="5359" y="2663"/>
                </a:moveTo>
                <a:lnTo>
                  <a:pt x="5359" y="2663"/>
                </a:lnTo>
                <a:cubicBezTo>
                  <a:pt x="5347" y="3770"/>
                  <a:pt x="5251" y="4865"/>
                  <a:pt x="5097" y="5961"/>
                </a:cubicBezTo>
                <a:cubicBezTo>
                  <a:pt x="5097" y="4889"/>
                  <a:pt x="5037" y="3830"/>
                  <a:pt x="4930" y="2758"/>
                </a:cubicBezTo>
                <a:cubicBezTo>
                  <a:pt x="4930" y="2734"/>
                  <a:pt x="4918" y="2722"/>
                  <a:pt x="4906" y="2710"/>
                </a:cubicBezTo>
                <a:cubicBezTo>
                  <a:pt x="5049" y="2698"/>
                  <a:pt x="5204" y="2675"/>
                  <a:pt x="5359" y="2663"/>
                </a:cubicBezTo>
                <a:close/>
                <a:moveTo>
                  <a:pt x="703" y="5425"/>
                </a:moveTo>
                <a:lnTo>
                  <a:pt x="703" y="6151"/>
                </a:lnTo>
                <a:cubicBezTo>
                  <a:pt x="537" y="5961"/>
                  <a:pt x="394" y="5782"/>
                  <a:pt x="227" y="5604"/>
                </a:cubicBezTo>
                <a:lnTo>
                  <a:pt x="227" y="5604"/>
                </a:lnTo>
                <a:cubicBezTo>
                  <a:pt x="261" y="5616"/>
                  <a:pt x="296" y="5622"/>
                  <a:pt x="330" y="5622"/>
                </a:cubicBezTo>
                <a:cubicBezTo>
                  <a:pt x="462" y="5622"/>
                  <a:pt x="590" y="5538"/>
                  <a:pt x="703" y="5425"/>
                </a:cubicBezTo>
                <a:close/>
                <a:moveTo>
                  <a:pt x="8037" y="3294"/>
                </a:moveTo>
                <a:lnTo>
                  <a:pt x="8037" y="3294"/>
                </a:lnTo>
                <a:cubicBezTo>
                  <a:pt x="8216" y="3401"/>
                  <a:pt x="8395" y="3496"/>
                  <a:pt x="8561" y="3639"/>
                </a:cubicBezTo>
                <a:cubicBezTo>
                  <a:pt x="8490" y="4484"/>
                  <a:pt x="8430" y="5342"/>
                  <a:pt x="8359" y="6199"/>
                </a:cubicBezTo>
                <a:cubicBezTo>
                  <a:pt x="8311" y="5223"/>
                  <a:pt x="8204" y="4258"/>
                  <a:pt x="8037" y="3294"/>
                </a:cubicBezTo>
                <a:close/>
                <a:moveTo>
                  <a:pt x="6144" y="2675"/>
                </a:moveTo>
                <a:lnTo>
                  <a:pt x="6644" y="2770"/>
                </a:lnTo>
                <a:cubicBezTo>
                  <a:pt x="6668" y="3949"/>
                  <a:pt x="6585" y="5104"/>
                  <a:pt x="6359" y="6258"/>
                </a:cubicBezTo>
                <a:cubicBezTo>
                  <a:pt x="6359" y="5068"/>
                  <a:pt x="6299" y="3865"/>
                  <a:pt x="6144" y="2675"/>
                </a:cubicBezTo>
                <a:close/>
                <a:moveTo>
                  <a:pt x="767" y="5491"/>
                </a:moveTo>
                <a:cubicBezTo>
                  <a:pt x="769" y="5491"/>
                  <a:pt x="778" y="5528"/>
                  <a:pt x="798" y="5627"/>
                </a:cubicBezTo>
                <a:cubicBezTo>
                  <a:pt x="834" y="5913"/>
                  <a:pt x="918" y="6175"/>
                  <a:pt x="977" y="6461"/>
                </a:cubicBezTo>
                <a:cubicBezTo>
                  <a:pt x="918" y="6389"/>
                  <a:pt x="870" y="6330"/>
                  <a:pt x="810" y="6270"/>
                </a:cubicBezTo>
                <a:cubicBezTo>
                  <a:pt x="810" y="6104"/>
                  <a:pt x="822" y="5937"/>
                  <a:pt x="810" y="5794"/>
                </a:cubicBezTo>
                <a:cubicBezTo>
                  <a:pt x="802" y="5718"/>
                  <a:pt x="763" y="5491"/>
                  <a:pt x="767" y="5491"/>
                </a:cubicBezTo>
                <a:close/>
                <a:moveTo>
                  <a:pt x="4787" y="2722"/>
                </a:moveTo>
                <a:lnTo>
                  <a:pt x="4787" y="2758"/>
                </a:lnTo>
                <a:cubicBezTo>
                  <a:pt x="4787" y="4020"/>
                  <a:pt x="4668" y="5270"/>
                  <a:pt x="4430" y="6508"/>
                </a:cubicBezTo>
                <a:cubicBezTo>
                  <a:pt x="4382" y="5282"/>
                  <a:pt x="4323" y="4068"/>
                  <a:pt x="4275" y="2829"/>
                </a:cubicBezTo>
                <a:cubicBezTo>
                  <a:pt x="4442" y="2782"/>
                  <a:pt x="4608" y="2758"/>
                  <a:pt x="4787" y="2722"/>
                </a:cubicBezTo>
                <a:close/>
                <a:moveTo>
                  <a:pt x="16336" y="1472"/>
                </a:moveTo>
                <a:cubicBezTo>
                  <a:pt x="16348" y="2341"/>
                  <a:pt x="16348" y="3199"/>
                  <a:pt x="16360" y="4080"/>
                </a:cubicBezTo>
                <a:cubicBezTo>
                  <a:pt x="16372" y="4806"/>
                  <a:pt x="16550" y="5877"/>
                  <a:pt x="16348" y="6639"/>
                </a:cubicBezTo>
                <a:lnTo>
                  <a:pt x="16217" y="1555"/>
                </a:lnTo>
                <a:cubicBezTo>
                  <a:pt x="16253" y="1520"/>
                  <a:pt x="16288" y="1508"/>
                  <a:pt x="16336" y="1472"/>
                </a:cubicBezTo>
                <a:close/>
                <a:moveTo>
                  <a:pt x="7490" y="3020"/>
                </a:moveTo>
                <a:lnTo>
                  <a:pt x="7490" y="3020"/>
                </a:lnTo>
                <a:cubicBezTo>
                  <a:pt x="7621" y="3079"/>
                  <a:pt x="7740" y="3139"/>
                  <a:pt x="7883" y="3199"/>
                </a:cubicBezTo>
                <a:cubicBezTo>
                  <a:pt x="7859" y="4437"/>
                  <a:pt x="7740" y="5639"/>
                  <a:pt x="7537" y="6854"/>
                </a:cubicBezTo>
                <a:cubicBezTo>
                  <a:pt x="7537" y="5568"/>
                  <a:pt x="7525" y="4306"/>
                  <a:pt x="7490" y="3020"/>
                </a:cubicBezTo>
                <a:close/>
                <a:moveTo>
                  <a:pt x="1941" y="4080"/>
                </a:moveTo>
                <a:lnTo>
                  <a:pt x="1941" y="4091"/>
                </a:lnTo>
                <a:cubicBezTo>
                  <a:pt x="1870" y="5008"/>
                  <a:pt x="1870" y="5937"/>
                  <a:pt x="1727" y="6830"/>
                </a:cubicBezTo>
                <a:lnTo>
                  <a:pt x="1727" y="6913"/>
                </a:lnTo>
                <a:cubicBezTo>
                  <a:pt x="1727" y="6889"/>
                  <a:pt x="1727" y="6889"/>
                  <a:pt x="1715" y="6878"/>
                </a:cubicBezTo>
                <a:cubicBezTo>
                  <a:pt x="1644" y="6687"/>
                  <a:pt x="1632" y="6449"/>
                  <a:pt x="1584" y="6235"/>
                </a:cubicBezTo>
                <a:cubicBezTo>
                  <a:pt x="1489" y="5735"/>
                  <a:pt x="1465" y="5211"/>
                  <a:pt x="1465" y="4711"/>
                </a:cubicBezTo>
                <a:cubicBezTo>
                  <a:pt x="1465" y="4669"/>
                  <a:pt x="1438" y="4648"/>
                  <a:pt x="1410" y="4648"/>
                </a:cubicBezTo>
                <a:cubicBezTo>
                  <a:pt x="1382" y="4648"/>
                  <a:pt x="1352" y="4669"/>
                  <a:pt x="1346" y="4711"/>
                </a:cubicBezTo>
                <a:cubicBezTo>
                  <a:pt x="1346" y="4961"/>
                  <a:pt x="1132" y="6592"/>
                  <a:pt x="1120" y="6592"/>
                </a:cubicBezTo>
                <a:cubicBezTo>
                  <a:pt x="1013" y="6520"/>
                  <a:pt x="882" y="5604"/>
                  <a:pt x="822" y="5270"/>
                </a:cubicBezTo>
                <a:cubicBezTo>
                  <a:pt x="977" y="5092"/>
                  <a:pt x="1096" y="4901"/>
                  <a:pt x="1179" y="4794"/>
                </a:cubicBezTo>
                <a:cubicBezTo>
                  <a:pt x="1418" y="4544"/>
                  <a:pt x="1668" y="4294"/>
                  <a:pt x="1941" y="4080"/>
                </a:cubicBezTo>
                <a:close/>
                <a:moveTo>
                  <a:pt x="5501" y="3544"/>
                </a:moveTo>
                <a:cubicBezTo>
                  <a:pt x="5620" y="4675"/>
                  <a:pt x="5644" y="5806"/>
                  <a:pt x="5585" y="6937"/>
                </a:cubicBezTo>
                <a:cubicBezTo>
                  <a:pt x="5442" y="6925"/>
                  <a:pt x="5299" y="6913"/>
                  <a:pt x="5156" y="6889"/>
                </a:cubicBezTo>
                <a:lnTo>
                  <a:pt x="5085" y="6889"/>
                </a:lnTo>
                <a:cubicBezTo>
                  <a:pt x="5299" y="5794"/>
                  <a:pt x="5442" y="4675"/>
                  <a:pt x="5501" y="3544"/>
                </a:cubicBezTo>
                <a:close/>
                <a:moveTo>
                  <a:pt x="4882" y="4175"/>
                </a:moveTo>
                <a:cubicBezTo>
                  <a:pt x="4930" y="5080"/>
                  <a:pt x="4966" y="5973"/>
                  <a:pt x="4930" y="6878"/>
                </a:cubicBezTo>
                <a:cubicBezTo>
                  <a:pt x="4930" y="6889"/>
                  <a:pt x="4930" y="6913"/>
                  <a:pt x="4942" y="6913"/>
                </a:cubicBezTo>
                <a:cubicBezTo>
                  <a:pt x="4787" y="6925"/>
                  <a:pt x="4632" y="6949"/>
                  <a:pt x="4489" y="6985"/>
                </a:cubicBezTo>
                <a:cubicBezTo>
                  <a:pt x="4692" y="6044"/>
                  <a:pt x="4823" y="5104"/>
                  <a:pt x="4882" y="4175"/>
                </a:cubicBezTo>
                <a:close/>
                <a:moveTo>
                  <a:pt x="2751" y="3496"/>
                </a:moveTo>
                <a:cubicBezTo>
                  <a:pt x="2584" y="4723"/>
                  <a:pt x="2322" y="5961"/>
                  <a:pt x="2215" y="7175"/>
                </a:cubicBezTo>
                <a:lnTo>
                  <a:pt x="2180" y="6199"/>
                </a:lnTo>
                <a:cubicBezTo>
                  <a:pt x="2144" y="5496"/>
                  <a:pt x="2108" y="4782"/>
                  <a:pt x="2072" y="4080"/>
                </a:cubicBezTo>
                <a:cubicBezTo>
                  <a:pt x="2072" y="4032"/>
                  <a:pt x="2037" y="4020"/>
                  <a:pt x="2013" y="4020"/>
                </a:cubicBezTo>
                <a:cubicBezTo>
                  <a:pt x="2251" y="3830"/>
                  <a:pt x="2489" y="3651"/>
                  <a:pt x="2751" y="3496"/>
                </a:cubicBezTo>
                <a:close/>
                <a:moveTo>
                  <a:pt x="4132" y="2877"/>
                </a:moveTo>
                <a:lnTo>
                  <a:pt x="4132" y="2877"/>
                </a:lnTo>
                <a:cubicBezTo>
                  <a:pt x="4085" y="3706"/>
                  <a:pt x="3802" y="7235"/>
                  <a:pt x="3682" y="7235"/>
                </a:cubicBezTo>
                <a:cubicBezTo>
                  <a:pt x="3681" y="7235"/>
                  <a:pt x="3680" y="7235"/>
                  <a:pt x="3680" y="7235"/>
                </a:cubicBezTo>
                <a:lnTo>
                  <a:pt x="3680" y="7235"/>
                </a:lnTo>
                <a:cubicBezTo>
                  <a:pt x="3680" y="7235"/>
                  <a:pt x="3680" y="7235"/>
                  <a:pt x="3680" y="7235"/>
                </a:cubicBezTo>
                <a:cubicBezTo>
                  <a:pt x="3739" y="7235"/>
                  <a:pt x="3656" y="3816"/>
                  <a:pt x="3620" y="3056"/>
                </a:cubicBezTo>
                <a:cubicBezTo>
                  <a:pt x="3787" y="2972"/>
                  <a:pt x="3954" y="2925"/>
                  <a:pt x="4132" y="2877"/>
                </a:cubicBezTo>
                <a:close/>
                <a:moveTo>
                  <a:pt x="4192" y="4615"/>
                </a:moveTo>
                <a:cubicBezTo>
                  <a:pt x="4216" y="5413"/>
                  <a:pt x="4251" y="6235"/>
                  <a:pt x="4275" y="7044"/>
                </a:cubicBezTo>
                <a:cubicBezTo>
                  <a:pt x="4096" y="7116"/>
                  <a:pt x="3930" y="7187"/>
                  <a:pt x="3775" y="7294"/>
                </a:cubicBezTo>
                <a:cubicBezTo>
                  <a:pt x="3966" y="6401"/>
                  <a:pt x="4108" y="5520"/>
                  <a:pt x="4192" y="4615"/>
                </a:cubicBezTo>
                <a:close/>
                <a:moveTo>
                  <a:pt x="16476" y="1550"/>
                </a:moveTo>
                <a:lnTo>
                  <a:pt x="16476" y="1550"/>
                </a:lnTo>
                <a:cubicBezTo>
                  <a:pt x="16478" y="1550"/>
                  <a:pt x="16491" y="2116"/>
                  <a:pt x="16491" y="2186"/>
                </a:cubicBezTo>
                <a:cubicBezTo>
                  <a:pt x="16527" y="2603"/>
                  <a:pt x="16586" y="3044"/>
                  <a:pt x="16610" y="3460"/>
                </a:cubicBezTo>
                <a:cubicBezTo>
                  <a:pt x="16705" y="4377"/>
                  <a:pt x="16789" y="5306"/>
                  <a:pt x="16872" y="6235"/>
                </a:cubicBezTo>
                <a:cubicBezTo>
                  <a:pt x="16693" y="6699"/>
                  <a:pt x="16455" y="7128"/>
                  <a:pt x="16158" y="7532"/>
                </a:cubicBezTo>
                <a:cubicBezTo>
                  <a:pt x="16181" y="7211"/>
                  <a:pt x="16181" y="6889"/>
                  <a:pt x="16181" y="6580"/>
                </a:cubicBezTo>
                <a:cubicBezTo>
                  <a:pt x="16181" y="6735"/>
                  <a:pt x="16193" y="6878"/>
                  <a:pt x="16193" y="7032"/>
                </a:cubicBezTo>
                <a:cubicBezTo>
                  <a:pt x="16193" y="7077"/>
                  <a:pt x="16235" y="7112"/>
                  <a:pt x="16278" y="7112"/>
                </a:cubicBezTo>
                <a:cubicBezTo>
                  <a:pt x="16304" y="7112"/>
                  <a:pt x="16330" y="7099"/>
                  <a:pt x="16348" y="7068"/>
                </a:cubicBezTo>
                <a:cubicBezTo>
                  <a:pt x="16658" y="6508"/>
                  <a:pt x="16550" y="5818"/>
                  <a:pt x="16539" y="5211"/>
                </a:cubicBezTo>
                <a:cubicBezTo>
                  <a:pt x="16527" y="4270"/>
                  <a:pt x="16515" y="3318"/>
                  <a:pt x="16491" y="2389"/>
                </a:cubicBezTo>
                <a:cubicBezTo>
                  <a:pt x="16491" y="2186"/>
                  <a:pt x="16491" y="2008"/>
                  <a:pt x="16479" y="1817"/>
                </a:cubicBezTo>
                <a:cubicBezTo>
                  <a:pt x="16476" y="1623"/>
                  <a:pt x="16475" y="1550"/>
                  <a:pt x="16476" y="1550"/>
                </a:cubicBezTo>
                <a:close/>
                <a:moveTo>
                  <a:pt x="6109" y="3806"/>
                </a:moveTo>
                <a:cubicBezTo>
                  <a:pt x="6192" y="4877"/>
                  <a:pt x="6228" y="5949"/>
                  <a:pt x="6180" y="7032"/>
                </a:cubicBezTo>
                <a:cubicBezTo>
                  <a:pt x="6180" y="7077"/>
                  <a:pt x="6218" y="7101"/>
                  <a:pt x="6256" y="7101"/>
                </a:cubicBezTo>
                <a:cubicBezTo>
                  <a:pt x="6290" y="7101"/>
                  <a:pt x="6324" y="7083"/>
                  <a:pt x="6335" y="7044"/>
                </a:cubicBezTo>
                <a:cubicBezTo>
                  <a:pt x="6585" y="6044"/>
                  <a:pt x="6728" y="5044"/>
                  <a:pt x="6775" y="4032"/>
                </a:cubicBezTo>
                <a:cubicBezTo>
                  <a:pt x="6871" y="5104"/>
                  <a:pt x="6894" y="6163"/>
                  <a:pt x="6847" y="7235"/>
                </a:cubicBezTo>
                <a:cubicBezTo>
                  <a:pt x="6847" y="7288"/>
                  <a:pt x="6886" y="7315"/>
                  <a:pt x="6926" y="7315"/>
                </a:cubicBezTo>
                <a:cubicBezTo>
                  <a:pt x="6966" y="7315"/>
                  <a:pt x="7008" y="7288"/>
                  <a:pt x="7014" y="7235"/>
                </a:cubicBezTo>
                <a:cubicBezTo>
                  <a:pt x="7133" y="6199"/>
                  <a:pt x="7240" y="5151"/>
                  <a:pt x="7359" y="4115"/>
                </a:cubicBezTo>
                <a:cubicBezTo>
                  <a:pt x="7383" y="5282"/>
                  <a:pt x="7383" y="6461"/>
                  <a:pt x="7371" y="7640"/>
                </a:cubicBezTo>
                <a:cubicBezTo>
                  <a:pt x="6835" y="7342"/>
                  <a:pt x="6299" y="7092"/>
                  <a:pt x="5716" y="6973"/>
                </a:cubicBezTo>
                <a:lnTo>
                  <a:pt x="5716" y="6949"/>
                </a:lnTo>
                <a:cubicBezTo>
                  <a:pt x="5930" y="5913"/>
                  <a:pt x="6049" y="4865"/>
                  <a:pt x="6109" y="3806"/>
                </a:cubicBezTo>
                <a:close/>
                <a:moveTo>
                  <a:pt x="15562" y="4675"/>
                </a:moveTo>
                <a:cubicBezTo>
                  <a:pt x="15586" y="5627"/>
                  <a:pt x="15574" y="6580"/>
                  <a:pt x="15503" y="7532"/>
                </a:cubicBezTo>
                <a:cubicBezTo>
                  <a:pt x="15503" y="7544"/>
                  <a:pt x="15503" y="7592"/>
                  <a:pt x="15479" y="7651"/>
                </a:cubicBezTo>
                <a:cubicBezTo>
                  <a:pt x="15443" y="7461"/>
                  <a:pt x="15396" y="7270"/>
                  <a:pt x="15384" y="7211"/>
                </a:cubicBezTo>
                <a:cubicBezTo>
                  <a:pt x="15336" y="6830"/>
                  <a:pt x="15288" y="6461"/>
                  <a:pt x="15276" y="6092"/>
                </a:cubicBezTo>
                <a:cubicBezTo>
                  <a:pt x="15276" y="5937"/>
                  <a:pt x="15265" y="5794"/>
                  <a:pt x="15265" y="5639"/>
                </a:cubicBezTo>
                <a:cubicBezTo>
                  <a:pt x="15265" y="5596"/>
                  <a:pt x="15226" y="5575"/>
                  <a:pt x="15187" y="5575"/>
                </a:cubicBezTo>
                <a:cubicBezTo>
                  <a:pt x="15162" y="5575"/>
                  <a:pt x="15136" y="5585"/>
                  <a:pt x="15122" y="5604"/>
                </a:cubicBezTo>
                <a:cubicBezTo>
                  <a:pt x="15300" y="5306"/>
                  <a:pt x="15443" y="4984"/>
                  <a:pt x="15562" y="4675"/>
                </a:cubicBezTo>
                <a:close/>
                <a:moveTo>
                  <a:pt x="3454" y="3127"/>
                </a:moveTo>
                <a:cubicBezTo>
                  <a:pt x="3370" y="4711"/>
                  <a:pt x="3156" y="6199"/>
                  <a:pt x="2834" y="7723"/>
                </a:cubicBezTo>
                <a:cubicBezTo>
                  <a:pt x="2811" y="7592"/>
                  <a:pt x="2811" y="7449"/>
                  <a:pt x="2811" y="7306"/>
                </a:cubicBezTo>
                <a:cubicBezTo>
                  <a:pt x="2834" y="6878"/>
                  <a:pt x="2834" y="6449"/>
                  <a:pt x="2846" y="6020"/>
                </a:cubicBezTo>
                <a:cubicBezTo>
                  <a:pt x="2858" y="5151"/>
                  <a:pt x="2894" y="4294"/>
                  <a:pt x="2906" y="3425"/>
                </a:cubicBezTo>
                <a:lnTo>
                  <a:pt x="2906" y="3413"/>
                </a:lnTo>
                <a:cubicBezTo>
                  <a:pt x="3073" y="3306"/>
                  <a:pt x="3251" y="3222"/>
                  <a:pt x="3430" y="3139"/>
                </a:cubicBezTo>
                <a:cubicBezTo>
                  <a:pt x="3442" y="3139"/>
                  <a:pt x="3442" y="3139"/>
                  <a:pt x="3454" y="3127"/>
                </a:cubicBezTo>
                <a:close/>
                <a:moveTo>
                  <a:pt x="8752" y="3782"/>
                </a:moveTo>
                <a:cubicBezTo>
                  <a:pt x="8930" y="3913"/>
                  <a:pt x="9109" y="4080"/>
                  <a:pt x="9276" y="4258"/>
                </a:cubicBezTo>
                <a:cubicBezTo>
                  <a:pt x="9407" y="4413"/>
                  <a:pt x="9550" y="4556"/>
                  <a:pt x="9692" y="4711"/>
                </a:cubicBezTo>
                <a:cubicBezTo>
                  <a:pt x="9681" y="4723"/>
                  <a:pt x="9681" y="4723"/>
                  <a:pt x="9681" y="4746"/>
                </a:cubicBezTo>
                <a:lnTo>
                  <a:pt x="9049" y="7782"/>
                </a:lnTo>
                <a:cubicBezTo>
                  <a:pt x="9026" y="6449"/>
                  <a:pt x="8919" y="5127"/>
                  <a:pt x="8752" y="3782"/>
                </a:cubicBezTo>
                <a:close/>
                <a:moveTo>
                  <a:pt x="1965" y="5377"/>
                </a:moveTo>
                <a:cubicBezTo>
                  <a:pt x="1989" y="6211"/>
                  <a:pt x="2084" y="7056"/>
                  <a:pt x="2132" y="7878"/>
                </a:cubicBezTo>
                <a:cubicBezTo>
                  <a:pt x="1822" y="7485"/>
                  <a:pt x="1513" y="7104"/>
                  <a:pt x="1191" y="6735"/>
                </a:cubicBezTo>
                <a:cubicBezTo>
                  <a:pt x="1275" y="6449"/>
                  <a:pt x="1334" y="6163"/>
                  <a:pt x="1370" y="5877"/>
                </a:cubicBezTo>
                <a:cubicBezTo>
                  <a:pt x="1453" y="6377"/>
                  <a:pt x="1608" y="6913"/>
                  <a:pt x="1703" y="7282"/>
                </a:cubicBezTo>
                <a:cubicBezTo>
                  <a:pt x="1709" y="7309"/>
                  <a:pt x="1731" y="7322"/>
                  <a:pt x="1755" y="7322"/>
                </a:cubicBezTo>
                <a:cubicBezTo>
                  <a:pt x="1784" y="7322"/>
                  <a:pt x="1816" y="7303"/>
                  <a:pt x="1822" y="7270"/>
                </a:cubicBezTo>
                <a:cubicBezTo>
                  <a:pt x="1870" y="6687"/>
                  <a:pt x="1906" y="6116"/>
                  <a:pt x="1953" y="5544"/>
                </a:cubicBezTo>
                <a:cubicBezTo>
                  <a:pt x="1953" y="5496"/>
                  <a:pt x="1965" y="5437"/>
                  <a:pt x="1965" y="5377"/>
                </a:cubicBezTo>
                <a:close/>
                <a:moveTo>
                  <a:pt x="15110" y="5627"/>
                </a:moveTo>
                <a:lnTo>
                  <a:pt x="15110" y="5651"/>
                </a:lnTo>
                <a:cubicBezTo>
                  <a:pt x="15122" y="6139"/>
                  <a:pt x="15145" y="6616"/>
                  <a:pt x="15122" y="7104"/>
                </a:cubicBezTo>
                <a:cubicBezTo>
                  <a:pt x="15122" y="7342"/>
                  <a:pt x="15110" y="7580"/>
                  <a:pt x="15098" y="7830"/>
                </a:cubicBezTo>
                <a:cubicBezTo>
                  <a:pt x="15098" y="7866"/>
                  <a:pt x="15086" y="7901"/>
                  <a:pt x="15086" y="7961"/>
                </a:cubicBezTo>
                <a:cubicBezTo>
                  <a:pt x="15062" y="7818"/>
                  <a:pt x="15050" y="7651"/>
                  <a:pt x="15038" y="7497"/>
                </a:cubicBezTo>
                <a:cubicBezTo>
                  <a:pt x="14991" y="6985"/>
                  <a:pt x="14967" y="6449"/>
                  <a:pt x="14919" y="5925"/>
                </a:cubicBezTo>
                <a:cubicBezTo>
                  <a:pt x="14991" y="5830"/>
                  <a:pt x="15050" y="5735"/>
                  <a:pt x="15110" y="5627"/>
                </a:cubicBezTo>
                <a:close/>
                <a:moveTo>
                  <a:pt x="8002" y="4080"/>
                </a:moveTo>
                <a:cubicBezTo>
                  <a:pt x="8192" y="5425"/>
                  <a:pt x="8252" y="6758"/>
                  <a:pt x="8192" y="8128"/>
                </a:cubicBezTo>
                <a:lnTo>
                  <a:pt x="7525" y="7723"/>
                </a:lnTo>
                <a:cubicBezTo>
                  <a:pt x="7776" y="6520"/>
                  <a:pt x="7942" y="5306"/>
                  <a:pt x="8002" y="4080"/>
                </a:cubicBezTo>
                <a:close/>
                <a:moveTo>
                  <a:pt x="15717" y="6020"/>
                </a:moveTo>
                <a:cubicBezTo>
                  <a:pt x="15777" y="6616"/>
                  <a:pt x="15824" y="7187"/>
                  <a:pt x="15860" y="7782"/>
                </a:cubicBezTo>
                <a:cubicBezTo>
                  <a:pt x="15860" y="7818"/>
                  <a:pt x="15872" y="7842"/>
                  <a:pt x="15896" y="7842"/>
                </a:cubicBezTo>
                <a:cubicBezTo>
                  <a:pt x="15800" y="7961"/>
                  <a:pt x="15693" y="8068"/>
                  <a:pt x="15574" y="8175"/>
                </a:cubicBezTo>
                <a:cubicBezTo>
                  <a:pt x="15646" y="7461"/>
                  <a:pt x="15705" y="6735"/>
                  <a:pt x="15717" y="6020"/>
                </a:cubicBezTo>
                <a:close/>
                <a:moveTo>
                  <a:pt x="3537" y="4294"/>
                </a:moveTo>
                <a:cubicBezTo>
                  <a:pt x="3561" y="5330"/>
                  <a:pt x="3573" y="6389"/>
                  <a:pt x="3561" y="7425"/>
                </a:cubicBezTo>
                <a:cubicBezTo>
                  <a:pt x="3251" y="7663"/>
                  <a:pt x="3001" y="7961"/>
                  <a:pt x="2799" y="8306"/>
                </a:cubicBezTo>
                <a:cubicBezTo>
                  <a:pt x="3251" y="6997"/>
                  <a:pt x="3430" y="5639"/>
                  <a:pt x="3537" y="4294"/>
                </a:cubicBezTo>
                <a:close/>
                <a:moveTo>
                  <a:pt x="9847" y="4865"/>
                </a:moveTo>
                <a:cubicBezTo>
                  <a:pt x="10026" y="5080"/>
                  <a:pt x="10216" y="5270"/>
                  <a:pt x="10395" y="5485"/>
                </a:cubicBezTo>
                <a:cubicBezTo>
                  <a:pt x="10385" y="5479"/>
                  <a:pt x="10375" y="5477"/>
                  <a:pt x="10365" y="5477"/>
                </a:cubicBezTo>
                <a:cubicBezTo>
                  <a:pt x="10329" y="5477"/>
                  <a:pt x="10300" y="5509"/>
                  <a:pt x="10300" y="5556"/>
                </a:cubicBezTo>
                <a:cubicBezTo>
                  <a:pt x="10288" y="6508"/>
                  <a:pt x="10204" y="7449"/>
                  <a:pt x="10038" y="8366"/>
                </a:cubicBezTo>
                <a:cubicBezTo>
                  <a:pt x="9978" y="7187"/>
                  <a:pt x="9895" y="6032"/>
                  <a:pt x="9847" y="4865"/>
                </a:cubicBezTo>
                <a:close/>
                <a:moveTo>
                  <a:pt x="10466" y="5520"/>
                </a:moveTo>
                <a:cubicBezTo>
                  <a:pt x="10645" y="5723"/>
                  <a:pt x="10824" y="5901"/>
                  <a:pt x="11002" y="6044"/>
                </a:cubicBezTo>
                <a:cubicBezTo>
                  <a:pt x="10990" y="6056"/>
                  <a:pt x="10990" y="6080"/>
                  <a:pt x="10990" y="6092"/>
                </a:cubicBezTo>
                <a:cubicBezTo>
                  <a:pt x="10919" y="6878"/>
                  <a:pt x="10812" y="7663"/>
                  <a:pt x="10681" y="8437"/>
                </a:cubicBezTo>
                <a:cubicBezTo>
                  <a:pt x="10645" y="7473"/>
                  <a:pt x="10585" y="6508"/>
                  <a:pt x="10466" y="5544"/>
                </a:cubicBezTo>
                <a:lnTo>
                  <a:pt x="10466" y="5520"/>
                </a:lnTo>
                <a:close/>
                <a:moveTo>
                  <a:pt x="15265" y="7401"/>
                </a:moveTo>
                <a:cubicBezTo>
                  <a:pt x="15300" y="7699"/>
                  <a:pt x="15348" y="7997"/>
                  <a:pt x="15419" y="8282"/>
                </a:cubicBezTo>
                <a:cubicBezTo>
                  <a:pt x="15419" y="8294"/>
                  <a:pt x="15419" y="8294"/>
                  <a:pt x="15431" y="8306"/>
                </a:cubicBezTo>
                <a:cubicBezTo>
                  <a:pt x="15348" y="8378"/>
                  <a:pt x="15265" y="8461"/>
                  <a:pt x="15169" y="8521"/>
                </a:cubicBezTo>
                <a:cubicBezTo>
                  <a:pt x="15217" y="8140"/>
                  <a:pt x="15241" y="7771"/>
                  <a:pt x="15265" y="7401"/>
                </a:cubicBezTo>
                <a:close/>
                <a:moveTo>
                  <a:pt x="2680" y="4865"/>
                </a:moveTo>
                <a:lnTo>
                  <a:pt x="2680" y="4865"/>
                </a:lnTo>
                <a:cubicBezTo>
                  <a:pt x="2656" y="6151"/>
                  <a:pt x="2620" y="8068"/>
                  <a:pt x="2620" y="8318"/>
                </a:cubicBezTo>
                <a:cubicBezTo>
                  <a:pt x="2620" y="8373"/>
                  <a:pt x="2651" y="8397"/>
                  <a:pt x="2685" y="8397"/>
                </a:cubicBezTo>
                <a:cubicBezTo>
                  <a:pt x="2703" y="8397"/>
                  <a:pt x="2723" y="8390"/>
                  <a:pt x="2739" y="8378"/>
                </a:cubicBezTo>
                <a:lnTo>
                  <a:pt x="2739" y="8378"/>
                </a:lnTo>
                <a:cubicBezTo>
                  <a:pt x="2727" y="8425"/>
                  <a:pt x="2703" y="8485"/>
                  <a:pt x="2668" y="8544"/>
                </a:cubicBezTo>
                <a:cubicBezTo>
                  <a:pt x="2537" y="8378"/>
                  <a:pt x="2382" y="8199"/>
                  <a:pt x="2251" y="8044"/>
                </a:cubicBezTo>
                <a:cubicBezTo>
                  <a:pt x="2358" y="7282"/>
                  <a:pt x="2465" y="6508"/>
                  <a:pt x="2561" y="5746"/>
                </a:cubicBezTo>
                <a:cubicBezTo>
                  <a:pt x="2608" y="5449"/>
                  <a:pt x="2632" y="5163"/>
                  <a:pt x="2680" y="4865"/>
                </a:cubicBezTo>
                <a:close/>
                <a:moveTo>
                  <a:pt x="8657" y="4437"/>
                </a:moveTo>
                <a:cubicBezTo>
                  <a:pt x="8799" y="5794"/>
                  <a:pt x="8871" y="7163"/>
                  <a:pt x="8871" y="8521"/>
                </a:cubicBezTo>
                <a:cubicBezTo>
                  <a:pt x="8871" y="8531"/>
                  <a:pt x="8871" y="8541"/>
                  <a:pt x="8886" y="8552"/>
                </a:cubicBezTo>
                <a:lnTo>
                  <a:pt x="8886" y="8552"/>
                </a:lnTo>
                <a:cubicBezTo>
                  <a:pt x="8722" y="8457"/>
                  <a:pt x="8546" y="8340"/>
                  <a:pt x="8359" y="8235"/>
                </a:cubicBezTo>
                <a:lnTo>
                  <a:pt x="8359" y="8223"/>
                </a:lnTo>
                <a:cubicBezTo>
                  <a:pt x="8454" y="6949"/>
                  <a:pt x="8549" y="5699"/>
                  <a:pt x="8657" y="4437"/>
                </a:cubicBezTo>
                <a:close/>
                <a:moveTo>
                  <a:pt x="11157" y="6163"/>
                </a:moveTo>
                <a:lnTo>
                  <a:pt x="11157" y="6163"/>
                </a:lnTo>
                <a:cubicBezTo>
                  <a:pt x="11466" y="6413"/>
                  <a:pt x="11812" y="6616"/>
                  <a:pt x="12193" y="6747"/>
                </a:cubicBezTo>
                <a:lnTo>
                  <a:pt x="12193" y="6818"/>
                </a:lnTo>
                <a:cubicBezTo>
                  <a:pt x="12174" y="6809"/>
                  <a:pt x="12152" y="6803"/>
                  <a:pt x="12131" y="6803"/>
                </a:cubicBezTo>
                <a:cubicBezTo>
                  <a:pt x="12099" y="6803"/>
                  <a:pt x="12069" y="6817"/>
                  <a:pt x="12062" y="6854"/>
                </a:cubicBezTo>
                <a:cubicBezTo>
                  <a:pt x="11967" y="7235"/>
                  <a:pt x="11895" y="7604"/>
                  <a:pt x="11836" y="7997"/>
                </a:cubicBezTo>
                <a:cubicBezTo>
                  <a:pt x="11812" y="7580"/>
                  <a:pt x="11764" y="7151"/>
                  <a:pt x="11681" y="6711"/>
                </a:cubicBezTo>
                <a:cubicBezTo>
                  <a:pt x="11675" y="6675"/>
                  <a:pt x="11639" y="6657"/>
                  <a:pt x="11603" y="6657"/>
                </a:cubicBezTo>
                <a:cubicBezTo>
                  <a:pt x="11568" y="6657"/>
                  <a:pt x="11532" y="6675"/>
                  <a:pt x="11526" y="6711"/>
                </a:cubicBezTo>
                <a:cubicBezTo>
                  <a:pt x="11419" y="7342"/>
                  <a:pt x="11300" y="7985"/>
                  <a:pt x="11193" y="8604"/>
                </a:cubicBezTo>
                <a:cubicBezTo>
                  <a:pt x="11181" y="7782"/>
                  <a:pt x="11169" y="6985"/>
                  <a:pt x="11157" y="6163"/>
                </a:cubicBezTo>
                <a:close/>
                <a:moveTo>
                  <a:pt x="14133" y="6639"/>
                </a:moveTo>
                <a:lnTo>
                  <a:pt x="14133" y="6639"/>
                </a:lnTo>
                <a:cubicBezTo>
                  <a:pt x="14038" y="7270"/>
                  <a:pt x="13967" y="7901"/>
                  <a:pt x="13872" y="8533"/>
                </a:cubicBezTo>
                <a:cubicBezTo>
                  <a:pt x="13860" y="7985"/>
                  <a:pt x="13848" y="7461"/>
                  <a:pt x="13812" y="6925"/>
                </a:cubicBezTo>
                <a:cubicBezTo>
                  <a:pt x="13812" y="6872"/>
                  <a:pt x="13776" y="6845"/>
                  <a:pt x="13739" y="6845"/>
                </a:cubicBezTo>
                <a:cubicBezTo>
                  <a:pt x="13702" y="6845"/>
                  <a:pt x="13663" y="6872"/>
                  <a:pt x="13657" y="6925"/>
                </a:cubicBezTo>
                <a:cubicBezTo>
                  <a:pt x="13633" y="7092"/>
                  <a:pt x="13538" y="8021"/>
                  <a:pt x="13491" y="8640"/>
                </a:cubicBezTo>
                <a:cubicBezTo>
                  <a:pt x="13479" y="8021"/>
                  <a:pt x="13395" y="7104"/>
                  <a:pt x="13395" y="6937"/>
                </a:cubicBezTo>
                <a:cubicBezTo>
                  <a:pt x="13395" y="6925"/>
                  <a:pt x="13383" y="6913"/>
                  <a:pt x="13371" y="6889"/>
                </a:cubicBezTo>
                <a:cubicBezTo>
                  <a:pt x="13657" y="6866"/>
                  <a:pt x="13907" y="6758"/>
                  <a:pt x="14133" y="6639"/>
                </a:cubicBezTo>
                <a:close/>
                <a:moveTo>
                  <a:pt x="12324" y="6806"/>
                </a:moveTo>
                <a:cubicBezTo>
                  <a:pt x="12455" y="6854"/>
                  <a:pt x="12598" y="6866"/>
                  <a:pt x="12740" y="6889"/>
                </a:cubicBezTo>
                <a:cubicBezTo>
                  <a:pt x="12740" y="6889"/>
                  <a:pt x="12729" y="6889"/>
                  <a:pt x="12729" y="6913"/>
                </a:cubicBezTo>
                <a:lnTo>
                  <a:pt x="12383" y="8842"/>
                </a:lnTo>
                <a:cubicBezTo>
                  <a:pt x="12371" y="8163"/>
                  <a:pt x="12336" y="7485"/>
                  <a:pt x="12324" y="6806"/>
                </a:cubicBezTo>
                <a:close/>
                <a:moveTo>
                  <a:pt x="14753" y="6104"/>
                </a:moveTo>
                <a:cubicBezTo>
                  <a:pt x="14741" y="6473"/>
                  <a:pt x="14705" y="6866"/>
                  <a:pt x="14681" y="7235"/>
                </a:cubicBezTo>
                <a:cubicBezTo>
                  <a:pt x="14669" y="7413"/>
                  <a:pt x="14634" y="8711"/>
                  <a:pt x="14455" y="8842"/>
                </a:cubicBezTo>
                <a:cubicBezTo>
                  <a:pt x="14574" y="8675"/>
                  <a:pt x="14360" y="6973"/>
                  <a:pt x="14324" y="6508"/>
                </a:cubicBezTo>
                <a:cubicBezTo>
                  <a:pt x="14491" y="6389"/>
                  <a:pt x="14622" y="6258"/>
                  <a:pt x="14753" y="6104"/>
                </a:cubicBezTo>
                <a:close/>
                <a:moveTo>
                  <a:pt x="14872" y="7330"/>
                </a:moveTo>
                <a:cubicBezTo>
                  <a:pt x="14895" y="7771"/>
                  <a:pt x="14943" y="8223"/>
                  <a:pt x="14979" y="8652"/>
                </a:cubicBezTo>
                <a:cubicBezTo>
                  <a:pt x="14848" y="8759"/>
                  <a:pt x="14705" y="8830"/>
                  <a:pt x="14574" y="8902"/>
                </a:cubicBezTo>
                <a:cubicBezTo>
                  <a:pt x="14693" y="8413"/>
                  <a:pt x="14812" y="7866"/>
                  <a:pt x="14872" y="7330"/>
                </a:cubicBezTo>
                <a:close/>
                <a:moveTo>
                  <a:pt x="12871" y="6889"/>
                </a:moveTo>
                <a:cubicBezTo>
                  <a:pt x="12955" y="6889"/>
                  <a:pt x="13038" y="6913"/>
                  <a:pt x="13110" y="6913"/>
                </a:cubicBezTo>
                <a:cubicBezTo>
                  <a:pt x="13157" y="6913"/>
                  <a:pt x="13205" y="6913"/>
                  <a:pt x="13252" y="6889"/>
                </a:cubicBezTo>
                <a:lnTo>
                  <a:pt x="13252" y="6889"/>
                </a:lnTo>
                <a:cubicBezTo>
                  <a:pt x="13252" y="6889"/>
                  <a:pt x="13252" y="6913"/>
                  <a:pt x="13240" y="6913"/>
                </a:cubicBezTo>
                <a:cubicBezTo>
                  <a:pt x="13205" y="7104"/>
                  <a:pt x="12943" y="8342"/>
                  <a:pt x="12836" y="8961"/>
                </a:cubicBezTo>
                <a:cubicBezTo>
                  <a:pt x="12848" y="8318"/>
                  <a:pt x="12859" y="7104"/>
                  <a:pt x="12859" y="6913"/>
                </a:cubicBezTo>
                <a:cubicBezTo>
                  <a:pt x="12871" y="6913"/>
                  <a:pt x="12871" y="6913"/>
                  <a:pt x="12871" y="6889"/>
                </a:cubicBezTo>
                <a:close/>
                <a:moveTo>
                  <a:pt x="9704" y="5401"/>
                </a:moveTo>
                <a:cubicBezTo>
                  <a:pt x="9788" y="6616"/>
                  <a:pt x="9847" y="7818"/>
                  <a:pt x="9919" y="9021"/>
                </a:cubicBezTo>
                <a:lnTo>
                  <a:pt x="9919" y="9033"/>
                </a:lnTo>
                <a:cubicBezTo>
                  <a:pt x="9728" y="8961"/>
                  <a:pt x="9526" y="8878"/>
                  <a:pt x="9335" y="8783"/>
                </a:cubicBezTo>
                <a:cubicBezTo>
                  <a:pt x="9216" y="8723"/>
                  <a:pt x="9097" y="8652"/>
                  <a:pt x="8966" y="8592"/>
                </a:cubicBezTo>
                <a:cubicBezTo>
                  <a:pt x="8990" y="8592"/>
                  <a:pt x="9038" y="8568"/>
                  <a:pt x="9049" y="8533"/>
                </a:cubicBezTo>
                <a:cubicBezTo>
                  <a:pt x="9276" y="7485"/>
                  <a:pt x="9490" y="6449"/>
                  <a:pt x="9704" y="5401"/>
                </a:cubicBezTo>
                <a:close/>
                <a:moveTo>
                  <a:pt x="14217" y="7163"/>
                </a:moveTo>
                <a:lnTo>
                  <a:pt x="14372" y="9021"/>
                </a:lnTo>
                <a:cubicBezTo>
                  <a:pt x="14217" y="9092"/>
                  <a:pt x="14086" y="9152"/>
                  <a:pt x="13955" y="9211"/>
                </a:cubicBezTo>
                <a:lnTo>
                  <a:pt x="14217" y="7163"/>
                </a:lnTo>
                <a:close/>
                <a:moveTo>
                  <a:pt x="10407" y="6687"/>
                </a:moveTo>
                <a:cubicBezTo>
                  <a:pt x="10478" y="7532"/>
                  <a:pt x="10514" y="8378"/>
                  <a:pt x="10514" y="9247"/>
                </a:cubicBezTo>
                <a:lnTo>
                  <a:pt x="10514" y="9271"/>
                </a:lnTo>
                <a:cubicBezTo>
                  <a:pt x="10359" y="9211"/>
                  <a:pt x="10192" y="9152"/>
                  <a:pt x="10038" y="9092"/>
                </a:cubicBezTo>
                <a:cubicBezTo>
                  <a:pt x="10050" y="9080"/>
                  <a:pt x="10062" y="9068"/>
                  <a:pt x="10062" y="9056"/>
                </a:cubicBezTo>
                <a:cubicBezTo>
                  <a:pt x="10240" y="8259"/>
                  <a:pt x="10347" y="7473"/>
                  <a:pt x="10407" y="6687"/>
                </a:cubicBezTo>
                <a:close/>
                <a:moveTo>
                  <a:pt x="13693" y="7961"/>
                </a:moveTo>
                <a:cubicBezTo>
                  <a:pt x="13705" y="8390"/>
                  <a:pt x="13729" y="8842"/>
                  <a:pt x="13752" y="9271"/>
                </a:cubicBezTo>
                <a:cubicBezTo>
                  <a:pt x="13693" y="9306"/>
                  <a:pt x="13621" y="9318"/>
                  <a:pt x="13550" y="9354"/>
                </a:cubicBezTo>
                <a:cubicBezTo>
                  <a:pt x="13598" y="8890"/>
                  <a:pt x="13645" y="8425"/>
                  <a:pt x="13693" y="7961"/>
                </a:cubicBezTo>
                <a:close/>
                <a:moveTo>
                  <a:pt x="11014" y="7354"/>
                </a:moveTo>
                <a:cubicBezTo>
                  <a:pt x="11026" y="8044"/>
                  <a:pt x="11050" y="8723"/>
                  <a:pt x="11050" y="9390"/>
                </a:cubicBezTo>
                <a:cubicBezTo>
                  <a:pt x="10919" y="9366"/>
                  <a:pt x="10788" y="9330"/>
                  <a:pt x="10657" y="9306"/>
                </a:cubicBezTo>
                <a:cubicBezTo>
                  <a:pt x="10681" y="9283"/>
                  <a:pt x="10681" y="9271"/>
                  <a:pt x="10693" y="9259"/>
                </a:cubicBezTo>
                <a:cubicBezTo>
                  <a:pt x="10824" y="8640"/>
                  <a:pt x="10931" y="7997"/>
                  <a:pt x="11014" y="7354"/>
                </a:cubicBezTo>
                <a:close/>
                <a:moveTo>
                  <a:pt x="13276" y="7544"/>
                </a:moveTo>
                <a:cubicBezTo>
                  <a:pt x="13312" y="8163"/>
                  <a:pt x="13360" y="8771"/>
                  <a:pt x="13383" y="9390"/>
                </a:cubicBezTo>
                <a:cubicBezTo>
                  <a:pt x="13240" y="9425"/>
                  <a:pt x="13074" y="9449"/>
                  <a:pt x="12907" y="9485"/>
                </a:cubicBezTo>
                <a:cubicBezTo>
                  <a:pt x="13026" y="8842"/>
                  <a:pt x="13157" y="8187"/>
                  <a:pt x="13276" y="7544"/>
                </a:cubicBezTo>
                <a:close/>
                <a:moveTo>
                  <a:pt x="11597" y="7270"/>
                </a:moveTo>
                <a:cubicBezTo>
                  <a:pt x="11705" y="8009"/>
                  <a:pt x="11716" y="8759"/>
                  <a:pt x="11669" y="9497"/>
                </a:cubicBezTo>
                <a:cubicBezTo>
                  <a:pt x="11526" y="9485"/>
                  <a:pt x="11371" y="9449"/>
                  <a:pt x="11228" y="9437"/>
                </a:cubicBezTo>
                <a:cubicBezTo>
                  <a:pt x="11347" y="8711"/>
                  <a:pt x="11478" y="7997"/>
                  <a:pt x="11597" y="7270"/>
                </a:cubicBezTo>
                <a:close/>
                <a:moveTo>
                  <a:pt x="12193" y="7009"/>
                </a:moveTo>
                <a:cubicBezTo>
                  <a:pt x="12205" y="7842"/>
                  <a:pt x="12217" y="8699"/>
                  <a:pt x="12252" y="9533"/>
                </a:cubicBezTo>
                <a:cubicBezTo>
                  <a:pt x="12121" y="9533"/>
                  <a:pt x="11978" y="9533"/>
                  <a:pt x="11836" y="9509"/>
                </a:cubicBezTo>
                <a:cubicBezTo>
                  <a:pt x="11883" y="8663"/>
                  <a:pt x="12002" y="7830"/>
                  <a:pt x="12193" y="7009"/>
                </a:cubicBezTo>
                <a:close/>
                <a:moveTo>
                  <a:pt x="12729" y="7818"/>
                </a:moveTo>
                <a:lnTo>
                  <a:pt x="12729" y="9509"/>
                </a:lnTo>
                <a:cubicBezTo>
                  <a:pt x="12621" y="9509"/>
                  <a:pt x="12526" y="9533"/>
                  <a:pt x="12431" y="9533"/>
                </a:cubicBezTo>
                <a:cubicBezTo>
                  <a:pt x="12538" y="8961"/>
                  <a:pt x="12645" y="8378"/>
                  <a:pt x="12729" y="7818"/>
                </a:cubicBezTo>
                <a:close/>
                <a:moveTo>
                  <a:pt x="18269" y="0"/>
                </a:moveTo>
                <a:cubicBezTo>
                  <a:pt x="18247" y="0"/>
                  <a:pt x="18225" y="6"/>
                  <a:pt x="18205" y="20"/>
                </a:cubicBezTo>
                <a:cubicBezTo>
                  <a:pt x="16372" y="1079"/>
                  <a:pt x="14634" y="2246"/>
                  <a:pt x="12967" y="3544"/>
                </a:cubicBezTo>
                <a:cubicBezTo>
                  <a:pt x="12883" y="3603"/>
                  <a:pt x="12943" y="3734"/>
                  <a:pt x="13026" y="3770"/>
                </a:cubicBezTo>
                <a:cubicBezTo>
                  <a:pt x="13812" y="3996"/>
                  <a:pt x="14610" y="4187"/>
                  <a:pt x="15407" y="4294"/>
                </a:cubicBezTo>
                <a:cubicBezTo>
                  <a:pt x="15157" y="5068"/>
                  <a:pt x="14800" y="5925"/>
                  <a:pt x="14086" y="6354"/>
                </a:cubicBezTo>
                <a:cubicBezTo>
                  <a:pt x="13769" y="6550"/>
                  <a:pt x="13434" y="6633"/>
                  <a:pt x="13098" y="6633"/>
                </a:cubicBezTo>
                <a:cubicBezTo>
                  <a:pt x="12377" y="6633"/>
                  <a:pt x="11654" y="6249"/>
                  <a:pt x="11109" y="5794"/>
                </a:cubicBezTo>
                <a:cubicBezTo>
                  <a:pt x="9942" y="4806"/>
                  <a:pt x="9204" y="3437"/>
                  <a:pt x="7764" y="2818"/>
                </a:cubicBezTo>
                <a:cubicBezTo>
                  <a:pt x="7104" y="2527"/>
                  <a:pt x="6392" y="2387"/>
                  <a:pt x="5680" y="2387"/>
                </a:cubicBezTo>
                <a:cubicBezTo>
                  <a:pt x="4990" y="2387"/>
                  <a:pt x="4300" y="2518"/>
                  <a:pt x="3656" y="2770"/>
                </a:cubicBezTo>
                <a:cubicBezTo>
                  <a:pt x="3037" y="3008"/>
                  <a:pt x="2465" y="3329"/>
                  <a:pt x="1941" y="3746"/>
                </a:cubicBezTo>
                <a:cubicBezTo>
                  <a:pt x="1668" y="3961"/>
                  <a:pt x="1406" y="4199"/>
                  <a:pt x="1168" y="4449"/>
                </a:cubicBezTo>
                <a:cubicBezTo>
                  <a:pt x="1005" y="4611"/>
                  <a:pt x="472" y="5403"/>
                  <a:pt x="202" y="5403"/>
                </a:cubicBezTo>
                <a:cubicBezTo>
                  <a:pt x="194" y="5403"/>
                  <a:pt x="187" y="5402"/>
                  <a:pt x="179" y="5401"/>
                </a:cubicBezTo>
                <a:cubicBezTo>
                  <a:pt x="175" y="5401"/>
                  <a:pt x="171" y="5400"/>
                  <a:pt x="167" y="5400"/>
                </a:cubicBezTo>
                <a:cubicBezTo>
                  <a:pt x="91" y="5400"/>
                  <a:pt x="52" y="5500"/>
                  <a:pt x="120" y="5556"/>
                </a:cubicBezTo>
                <a:cubicBezTo>
                  <a:pt x="120" y="5556"/>
                  <a:pt x="144" y="5556"/>
                  <a:pt x="144" y="5568"/>
                </a:cubicBezTo>
                <a:cubicBezTo>
                  <a:pt x="60" y="5580"/>
                  <a:pt x="1" y="5663"/>
                  <a:pt x="48" y="5711"/>
                </a:cubicBezTo>
                <a:cubicBezTo>
                  <a:pt x="870" y="6818"/>
                  <a:pt x="1763" y="7854"/>
                  <a:pt x="2620" y="8914"/>
                </a:cubicBezTo>
                <a:cubicBezTo>
                  <a:pt x="2650" y="8947"/>
                  <a:pt x="2684" y="8962"/>
                  <a:pt x="2717" y="8962"/>
                </a:cubicBezTo>
                <a:cubicBezTo>
                  <a:pt x="2776" y="8962"/>
                  <a:pt x="2831" y="8915"/>
                  <a:pt x="2846" y="8854"/>
                </a:cubicBezTo>
                <a:cubicBezTo>
                  <a:pt x="3180" y="7937"/>
                  <a:pt x="4025" y="7223"/>
                  <a:pt x="5037" y="7187"/>
                </a:cubicBezTo>
                <a:cubicBezTo>
                  <a:pt x="5058" y="7187"/>
                  <a:pt x="5078" y="7186"/>
                  <a:pt x="5099" y="7186"/>
                </a:cubicBezTo>
                <a:cubicBezTo>
                  <a:pt x="6073" y="7186"/>
                  <a:pt x="6923" y="7733"/>
                  <a:pt x="7728" y="8223"/>
                </a:cubicBezTo>
                <a:cubicBezTo>
                  <a:pt x="9073" y="9021"/>
                  <a:pt x="10538" y="9842"/>
                  <a:pt x="12145" y="9854"/>
                </a:cubicBezTo>
                <a:cubicBezTo>
                  <a:pt x="12160" y="9854"/>
                  <a:pt x="12175" y="9854"/>
                  <a:pt x="12189" y="9854"/>
                </a:cubicBezTo>
                <a:cubicBezTo>
                  <a:pt x="14732" y="9854"/>
                  <a:pt x="17029" y="7816"/>
                  <a:pt x="17408" y="5318"/>
                </a:cubicBezTo>
                <a:cubicBezTo>
                  <a:pt x="17420" y="5258"/>
                  <a:pt x="17384" y="5211"/>
                  <a:pt x="17348" y="5187"/>
                </a:cubicBezTo>
                <a:cubicBezTo>
                  <a:pt x="17348" y="5151"/>
                  <a:pt x="17360" y="5127"/>
                  <a:pt x="17360" y="5092"/>
                </a:cubicBezTo>
                <a:cubicBezTo>
                  <a:pt x="17372" y="5092"/>
                  <a:pt x="17384" y="5104"/>
                  <a:pt x="17408" y="5104"/>
                </a:cubicBezTo>
                <a:lnTo>
                  <a:pt x="20039" y="5639"/>
                </a:lnTo>
                <a:cubicBezTo>
                  <a:pt x="20146" y="5639"/>
                  <a:pt x="20229" y="5556"/>
                  <a:pt x="20206" y="5449"/>
                </a:cubicBezTo>
                <a:cubicBezTo>
                  <a:pt x="19682" y="3639"/>
                  <a:pt x="19086" y="1853"/>
                  <a:pt x="18396" y="91"/>
                </a:cubicBezTo>
                <a:cubicBezTo>
                  <a:pt x="18379" y="40"/>
                  <a:pt x="18324" y="0"/>
                  <a:pt x="182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652;p54"/>
          <p:cNvSpPr/>
          <p:nvPr/>
        </p:nvSpPr>
        <p:spPr>
          <a:xfrm rot="12166278">
            <a:off x="7281663" y="-70921"/>
            <a:ext cx="3424332" cy="1668156"/>
          </a:xfrm>
          <a:custGeom>
            <a:avLst/>
            <a:gdLst/>
            <a:ahLst/>
            <a:cxnLst/>
            <a:rect l="l" t="t" r="r" b="b"/>
            <a:pathLst>
              <a:path w="20230" h="9855" extrusionOk="0">
                <a:moveTo>
                  <a:pt x="14979" y="2401"/>
                </a:moveTo>
                <a:cubicBezTo>
                  <a:pt x="14943" y="2639"/>
                  <a:pt x="14860" y="3437"/>
                  <a:pt x="14788" y="3460"/>
                </a:cubicBezTo>
                <a:cubicBezTo>
                  <a:pt x="14788" y="3460"/>
                  <a:pt x="14634" y="2937"/>
                  <a:pt x="14586" y="2782"/>
                </a:cubicBezTo>
                <a:cubicBezTo>
                  <a:pt x="14580" y="2752"/>
                  <a:pt x="14550" y="2737"/>
                  <a:pt x="14520" y="2737"/>
                </a:cubicBezTo>
                <a:cubicBezTo>
                  <a:pt x="14512" y="2737"/>
                  <a:pt x="14503" y="2738"/>
                  <a:pt x="14495" y="2741"/>
                </a:cubicBezTo>
                <a:lnTo>
                  <a:pt x="14495" y="2741"/>
                </a:lnTo>
                <a:cubicBezTo>
                  <a:pt x="14658" y="2628"/>
                  <a:pt x="14822" y="2516"/>
                  <a:pt x="14979" y="2401"/>
                </a:cubicBezTo>
                <a:close/>
                <a:moveTo>
                  <a:pt x="14463" y="2763"/>
                </a:moveTo>
                <a:cubicBezTo>
                  <a:pt x="14459" y="2769"/>
                  <a:pt x="14456" y="2775"/>
                  <a:pt x="14455" y="2782"/>
                </a:cubicBezTo>
                <a:cubicBezTo>
                  <a:pt x="14443" y="2865"/>
                  <a:pt x="14324" y="3460"/>
                  <a:pt x="14264" y="3484"/>
                </a:cubicBezTo>
                <a:cubicBezTo>
                  <a:pt x="14263" y="3485"/>
                  <a:pt x="14263" y="3485"/>
                  <a:pt x="14262" y="3485"/>
                </a:cubicBezTo>
                <a:cubicBezTo>
                  <a:pt x="14214" y="3485"/>
                  <a:pt x="14145" y="3197"/>
                  <a:pt x="14133" y="3115"/>
                </a:cubicBezTo>
                <a:cubicBezTo>
                  <a:pt x="14118" y="3083"/>
                  <a:pt x="14086" y="3068"/>
                  <a:pt x="14059" y="3068"/>
                </a:cubicBezTo>
                <a:cubicBezTo>
                  <a:pt x="14050" y="3068"/>
                  <a:pt x="14041" y="3070"/>
                  <a:pt x="14034" y="3074"/>
                </a:cubicBezTo>
                <a:lnTo>
                  <a:pt x="14034" y="3074"/>
                </a:lnTo>
                <a:cubicBezTo>
                  <a:pt x="14173" y="2967"/>
                  <a:pt x="14318" y="2864"/>
                  <a:pt x="14463" y="2763"/>
                </a:cubicBezTo>
                <a:close/>
                <a:moveTo>
                  <a:pt x="14026" y="3068"/>
                </a:moveTo>
                <a:lnTo>
                  <a:pt x="13991" y="3103"/>
                </a:lnTo>
                <a:cubicBezTo>
                  <a:pt x="13964" y="3199"/>
                  <a:pt x="13913" y="3519"/>
                  <a:pt x="13826" y="3519"/>
                </a:cubicBezTo>
                <a:cubicBezTo>
                  <a:pt x="13794" y="3519"/>
                  <a:pt x="13758" y="3477"/>
                  <a:pt x="13717" y="3365"/>
                </a:cubicBezTo>
                <a:cubicBezTo>
                  <a:pt x="13693" y="3353"/>
                  <a:pt x="13693" y="3341"/>
                  <a:pt x="13681" y="3318"/>
                </a:cubicBezTo>
                <a:cubicBezTo>
                  <a:pt x="13800" y="3234"/>
                  <a:pt x="13907" y="3151"/>
                  <a:pt x="14026" y="3068"/>
                </a:cubicBezTo>
                <a:close/>
                <a:moveTo>
                  <a:pt x="13574" y="3413"/>
                </a:moveTo>
                <a:cubicBezTo>
                  <a:pt x="13657" y="3591"/>
                  <a:pt x="13657" y="3603"/>
                  <a:pt x="13693" y="3663"/>
                </a:cubicBezTo>
                <a:cubicBezTo>
                  <a:pt x="13574" y="3639"/>
                  <a:pt x="13467" y="3603"/>
                  <a:pt x="13360" y="3568"/>
                </a:cubicBezTo>
                <a:cubicBezTo>
                  <a:pt x="13431" y="3520"/>
                  <a:pt x="13502" y="3449"/>
                  <a:pt x="13574" y="3413"/>
                </a:cubicBezTo>
                <a:close/>
                <a:moveTo>
                  <a:pt x="14054" y="3399"/>
                </a:moveTo>
                <a:cubicBezTo>
                  <a:pt x="14080" y="3399"/>
                  <a:pt x="14110" y="3510"/>
                  <a:pt x="14193" y="3746"/>
                </a:cubicBezTo>
                <a:cubicBezTo>
                  <a:pt x="14193" y="3767"/>
                  <a:pt x="14202" y="3779"/>
                  <a:pt x="14213" y="3781"/>
                </a:cubicBezTo>
                <a:lnTo>
                  <a:pt x="14213" y="3781"/>
                </a:lnTo>
                <a:cubicBezTo>
                  <a:pt x="14108" y="3770"/>
                  <a:pt x="14025" y="3758"/>
                  <a:pt x="13931" y="3722"/>
                </a:cubicBezTo>
                <a:cubicBezTo>
                  <a:pt x="14003" y="3513"/>
                  <a:pt x="14027" y="3399"/>
                  <a:pt x="14054" y="3399"/>
                </a:cubicBezTo>
                <a:close/>
                <a:moveTo>
                  <a:pt x="18491" y="1067"/>
                </a:moveTo>
                <a:lnTo>
                  <a:pt x="18491" y="1067"/>
                </a:lnTo>
                <a:cubicBezTo>
                  <a:pt x="18682" y="1615"/>
                  <a:pt x="18872" y="2127"/>
                  <a:pt x="19051" y="2663"/>
                </a:cubicBezTo>
                <a:cubicBezTo>
                  <a:pt x="19015" y="2663"/>
                  <a:pt x="18967" y="2698"/>
                  <a:pt x="18967" y="2734"/>
                </a:cubicBezTo>
                <a:cubicBezTo>
                  <a:pt x="18908" y="3163"/>
                  <a:pt x="18860" y="3568"/>
                  <a:pt x="18848" y="3996"/>
                </a:cubicBezTo>
                <a:cubicBezTo>
                  <a:pt x="18729" y="3020"/>
                  <a:pt x="18610" y="2044"/>
                  <a:pt x="18491" y="1067"/>
                </a:cubicBezTo>
                <a:close/>
                <a:moveTo>
                  <a:pt x="14991" y="2651"/>
                </a:moveTo>
                <a:cubicBezTo>
                  <a:pt x="15157" y="2960"/>
                  <a:pt x="15086" y="3603"/>
                  <a:pt x="15098" y="4008"/>
                </a:cubicBezTo>
                <a:cubicBezTo>
                  <a:pt x="14812" y="3949"/>
                  <a:pt x="14526" y="3877"/>
                  <a:pt x="14253" y="3818"/>
                </a:cubicBezTo>
                <a:cubicBezTo>
                  <a:pt x="14276" y="3818"/>
                  <a:pt x="14288" y="3794"/>
                  <a:pt x="14312" y="3770"/>
                </a:cubicBezTo>
                <a:cubicBezTo>
                  <a:pt x="14324" y="3710"/>
                  <a:pt x="14491" y="3068"/>
                  <a:pt x="14514" y="3068"/>
                </a:cubicBezTo>
                <a:cubicBezTo>
                  <a:pt x="14550" y="3068"/>
                  <a:pt x="14705" y="3722"/>
                  <a:pt x="14729" y="3782"/>
                </a:cubicBezTo>
                <a:cubicBezTo>
                  <a:pt x="14735" y="3813"/>
                  <a:pt x="14767" y="3831"/>
                  <a:pt x="14798" y="3831"/>
                </a:cubicBezTo>
                <a:cubicBezTo>
                  <a:pt x="14827" y="3831"/>
                  <a:pt x="14854" y="3816"/>
                  <a:pt x="14860" y="3782"/>
                </a:cubicBezTo>
                <a:cubicBezTo>
                  <a:pt x="14919" y="3460"/>
                  <a:pt x="15110" y="2889"/>
                  <a:pt x="14991" y="2651"/>
                </a:cubicBezTo>
                <a:close/>
                <a:moveTo>
                  <a:pt x="15443" y="2948"/>
                </a:moveTo>
                <a:cubicBezTo>
                  <a:pt x="15443" y="2996"/>
                  <a:pt x="15455" y="3044"/>
                  <a:pt x="15455" y="3079"/>
                </a:cubicBezTo>
                <a:cubicBezTo>
                  <a:pt x="15503" y="3365"/>
                  <a:pt x="15538" y="3627"/>
                  <a:pt x="15586" y="3913"/>
                </a:cubicBezTo>
                <a:lnTo>
                  <a:pt x="15634" y="4187"/>
                </a:lnTo>
                <a:cubicBezTo>
                  <a:pt x="15598" y="4175"/>
                  <a:pt x="15562" y="4151"/>
                  <a:pt x="15515" y="4151"/>
                </a:cubicBezTo>
                <a:cubicBezTo>
                  <a:pt x="15515" y="4115"/>
                  <a:pt x="15479" y="4080"/>
                  <a:pt x="15443" y="4068"/>
                </a:cubicBezTo>
                <a:cubicBezTo>
                  <a:pt x="15384" y="4068"/>
                  <a:pt x="15324" y="4056"/>
                  <a:pt x="15241" y="4032"/>
                </a:cubicBezTo>
                <a:cubicBezTo>
                  <a:pt x="15324" y="3699"/>
                  <a:pt x="15396" y="3318"/>
                  <a:pt x="15443" y="2948"/>
                </a:cubicBezTo>
                <a:close/>
                <a:moveTo>
                  <a:pt x="17562" y="686"/>
                </a:moveTo>
                <a:cubicBezTo>
                  <a:pt x="17586" y="1329"/>
                  <a:pt x="17586" y="1972"/>
                  <a:pt x="17586" y="2591"/>
                </a:cubicBezTo>
                <a:cubicBezTo>
                  <a:pt x="17586" y="2722"/>
                  <a:pt x="17598" y="3722"/>
                  <a:pt x="17562" y="4270"/>
                </a:cubicBezTo>
                <a:cubicBezTo>
                  <a:pt x="17562" y="3437"/>
                  <a:pt x="17241" y="1377"/>
                  <a:pt x="17193" y="1020"/>
                </a:cubicBezTo>
                <a:cubicBezTo>
                  <a:pt x="17193" y="996"/>
                  <a:pt x="17146" y="972"/>
                  <a:pt x="17122" y="972"/>
                </a:cubicBezTo>
                <a:cubicBezTo>
                  <a:pt x="17265" y="877"/>
                  <a:pt x="17420" y="793"/>
                  <a:pt x="17562" y="686"/>
                </a:cubicBezTo>
                <a:close/>
                <a:moveTo>
                  <a:pt x="18205" y="317"/>
                </a:moveTo>
                <a:cubicBezTo>
                  <a:pt x="18217" y="377"/>
                  <a:pt x="18253" y="436"/>
                  <a:pt x="18265" y="496"/>
                </a:cubicBezTo>
                <a:lnTo>
                  <a:pt x="18265" y="508"/>
                </a:lnTo>
                <a:cubicBezTo>
                  <a:pt x="18313" y="1282"/>
                  <a:pt x="18313" y="2044"/>
                  <a:pt x="18265" y="2818"/>
                </a:cubicBezTo>
                <a:cubicBezTo>
                  <a:pt x="18253" y="3199"/>
                  <a:pt x="18217" y="3591"/>
                  <a:pt x="18193" y="3961"/>
                </a:cubicBezTo>
                <a:cubicBezTo>
                  <a:pt x="18182" y="4115"/>
                  <a:pt x="18146" y="4294"/>
                  <a:pt x="18146" y="4437"/>
                </a:cubicBezTo>
                <a:cubicBezTo>
                  <a:pt x="18098" y="3746"/>
                  <a:pt x="18015" y="3079"/>
                  <a:pt x="18015" y="2401"/>
                </a:cubicBezTo>
                <a:cubicBezTo>
                  <a:pt x="18015" y="1770"/>
                  <a:pt x="17967" y="1186"/>
                  <a:pt x="17741" y="591"/>
                </a:cubicBezTo>
                <a:cubicBezTo>
                  <a:pt x="17896" y="508"/>
                  <a:pt x="18051" y="424"/>
                  <a:pt x="18205" y="317"/>
                </a:cubicBezTo>
                <a:close/>
                <a:moveTo>
                  <a:pt x="19146" y="2984"/>
                </a:moveTo>
                <a:cubicBezTo>
                  <a:pt x="19265" y="3318"/>
                  <a:pt x="19372" y="3663"/>
                  <a:pt x="19491" y="4020"/>
                </a:cubicBezTo>
                <a:cubicBezTo>
                  <a:pt x="19467" y="4032"/>
                  <a:pt x="19456" y="4056"/>
                  <a:pt x="19456" y="4080"/>
                </a:cubicBezTo>
                <a:cubicBezTo>
                  <a:pt x="19444" y="4211"/>
                  <a:pt x="19444" y="4330"/>
                  <a:pt x="19432" y="4472"/>
                </a:cubicBezTo>
                <a:cubicBezTo>
                  <a:pt x="19336" y="3972"/>
                  <a:pt x="19229" y="3472"/>
                  <a:pt x="19146" y="2984"/>
                </a:cubicBezTo>
                <a:close/>
                <a:moveTo>
                  <a:pt x="17711" y="834"/>
                </a:moveTo>
                <a:cubicBezTo>
                  <a:pt x="17714" y="834"/>
                  <a:pt x="17723" y="895"/>
                  <a:pt x="17741" y="1055"/>
                </a:cubicBezTo>
                <a:cubicBezTo>
                  <a:pt x="17896" y="2353"/>
                  <a:pt x="17836" y="3663"/>
                  <a:pt x="18063" y="4949"/>
                </a:cubicBezTo>
                <a:lnTo>
                  <a:pt x="17610" y="4853"/>
                </a:lnTo>
                <a:cubicBezTo>
                  <a:pt x="17670" y="4115"/>
                  <a:pt x="17717" y="3365"/>
                  <a:pt x="17729" y="2603"/>
                </a:cubicBezTo>
                <a:cubicBezTo>
                  <a:pt x="17741" y="2222"/>
                  <a:pt x="17741" y="1829"/>
                  <a:pt x="17741" y="1448"/>
                </a:cubicBezTo>
                <a:cubicBezTo>
                  <a:pt x="17741" y="1360"/>
                  <a:pt x="17701" y="834"/>
                  <a:pt x="17711" y="834"/>
                </a:cubicBezTo>
                <a:close/>
                <a:moveTo>
                  <a:pt x="18444" y="1913"/>
                </a:moveTo>
                <a:cubicBezTo>
                  <a:pt x="18574" y="2960"/>
                  <a:pt x="18717" y="4032"/>
                  <a:pt x="18836" y="5104"/>
                </a:cubicBezTo>
                <a:cubicBezTo>
                  <a:pt x="18634" y="5068"/>
                  <a:pt x="18444" y="5032"/>
                  <a:pt x="18253" y="4984"/>
                </a:cubicBezTo>
                <a:cubicBezTo>
                  <a:pt x="18336" y="3961"/>
                  <a:pt x="18432" y="2937"/>
                  <a:pt x="18444" y="1913"/>
                </a:cubicBezTo>
                <a:close/>
                <a:moveTo>
                  <a:pt x="17074" y="996"/>
                </a:moveTo>
                <a:lnTo>
                  <a:pt x="17074" y="1032"/>
                </a:lnTo>
                <a:lnTo>
                  <a:pt x="16991" y="3710"/>
                </a:lnTo>
                <a:cubicBezTo>
                  <a:pt x="16967" y="4139"/>
                  <a:pt x="16955" y="4556"/>
                  <a:pt x="16943" y="4984"/>
                </a:cubicBezTo>
                <a:lnTo>
                  <a:pt x="16943" y="5223"/>
                </a:lnTo>
                <a:cubicBezTo>
                  <a:pt x="16908" y="5068"/>
                  <a:pt x="16884" y="4913"/>
                  <a:pt x="16884" y="4853"/>
                </a:cubicBezTo>
                <a:cubicBezTo>
                  <a:pt x="16836" y="4437"/>
                  <a:pt x="16812" y="4008"/>
                  <a:pt x="16765" y="3591"/>
                </a:cubicBezTo>
                <a:cubicBezTo>
                  <a:pt x="16705" y="2889"/>
                  <a:pt x="16753" y="2032"/>
                  <a:pt x="16527" y="1353"/>
                </a:cubicBezTo>
                <a:cubicBezTo>
                  <a:pt x="16705" y="1234"/>
                  <a:pt x="16896" y="1115"/>
                  <a:pt x="17074" y="996"/>
                </a:cubicBezTo>
                <a:close/>
                <a:moveTo>
                  <a:pt x="19036" y="3031"/>
                </a:moveTo>
                <a:cubicBezTo>
                  <a:pt x="18984" y="3249"/>
                  <a:pt x="19135" y="3679"/>
                  <a:pt x="19170" y="3949"/>
                </a:cubicBezTo>
                <a:cubicBezTo>
                  <a:pt x="19253" y="4330"/>
                  <a:pt x="19325" y="4734"/>
                  <a:pt x="19396" y="5115"/>
                </a:cubicBezTo>
                <a:cubicBezTo>
                  <a:pt x="19401" y="5157"/>
                  <a:pt x="19431" y="5173"/>
                  <a:pt x="19463" y="5173"/>
                </a:cubicBezTo>
                <a:cubicBezTo>
                  <a:pt x="19505" y="5173"/>
                  <a:pt x="19551" y="5144"/>
                  <a:pt x="19551" y="5104"/>
                </a:cubicBezTo>
                <a:lnTo>
                  <a:pt x="19587" y="4389"/>
                </a:lnTo>
                <a:cubicBezTo>
                  <a:pt x="19682" y="4699"/>
                  <a:pt x="19789" y="5020"/>
                  <a:pt x="19872" y="5330"/>
                </a:cubicBezTo>
                <a:lnTo>
                  <a:pt x="18991" y="5139"/>
                </a:lnTo>
                <a:cubicBezTo>
                  <a:pt x="18979" y="4501"/>
                  <a:pt x="18897" y="3580"/>
                  <a:pt x="19036" y="3031"/>
                </a:cubicBezTo>
                <a:close/>
                <a:moveTo>
                  <a:pt x="5561" y="2663"/>
                </a:moveTo>
                <a:cubicBezTo>
                  <a:pt x="5692" y="2663"/>
                  <a:pt x="5835" y="2663"/>
                  <a:pt x="6001" y="2675"/>
                </a:cubicBezTo>
                <a:cubicBezTo>
                  <a:pt x="6001" y="3329"/>
                  <a:pt x="5978" y="4008"/>
                  <a:pt x="5930" y="4663"/>
                </a:cubicBezTo>
                <a:cubicBezTo>
                  <a:pt x="5918" y="4901"/>
                  <a:pt x="5882" y="5151"/>
                  <a:pt x="5859" y="5389"/>
                </a:cubicBezTo>
                <a:cubicBezTo>
                  <a:pt x="5835" y="4484"/>
                  <a:pt x="5692" y="3508"/>
                  <a:pt x="5561" y="2663"/>
                </a:cubicBezTo>
                <a:close/>
                <a:moveTo>
                  <a:pt x="6835" y="2806"/>
                </a:moveTo>
                <a:cubicBezTo>
                  <a:pt x="7002" y="2865"/>
                  <a:pt x="7168" y="2901"/>
                  <a:pt x="7347" y="2960"/>
                </a:cubicBezTo>
                <a:cubicBezTo>
                  <a:pt x="7240" y="3853"/>
                  <a:pt x="7133" y="4746"/>
                  <a:pt x="7049" y="5639"/>
                </a:cubicBezTo>
                <a:cubicBezTo>
                  <a:pt x="7025" y="4687"/>
                  <a:pt x="6954" y="3758"/>
                  <a:pt x="6835" y="2806"/>
                </a:cubicBezTo>
                <a:close/>
                <a:moveTo>
                  <a:pt x="17170" y="2163"/>
                </a:moveTo>
                <a:cubicBezTo>
                  <a:pt x="17193" y="2341"/>
                  <a:pt x="17229" y="2532"/>
                  <a:pt x="17241" y="2698"/>
                </a:cubicBezTo>
                <a:cubicBezTo>
                  <a:pt x="17312" y="3401"/>
                  <a:pt x="17384" y="4115"/>
                  <a:pt x="17467" y="4806"/>
                </a:cubicBezTo>
                <a:cubicBezTo>
                  <a:pt x="17372" y="4806"/>
                  <a:pt x="17312" y="4889"/>
                  <a:pt x="17312" y="4949"/>
                </a:cubicBezTo>
                <a:cubicBezTo>
                  <a:pt x="17300" y="4944"/>
                  <a:pt x="17287" y="4941"/>
                  <a:pt x="17274" y="4941"/>
                </a:cubicBezTo>
                <a:cubicBezTo>
                  <a:pt x="17223" y="4941"/>
                  <a:pt x="17174" y="4978"/>
                  <a:pt x="17193" y="5044"/>
                </a:cubicBezTo>
                <a:cubicBezTo>
                  <a:pt x="17205" y="5080"/>
                  <a:pt x="17205" y="5104"/>
                  <a:pt x="17205" y="5139"/>
                </a:cubicBezTo>
                <a:cubicBezTo>
                  <a:pt x="17181" y="5151"/>
                  <a:pt x="17158" y="5187"/>
                  <a:pt x="17146" y="5223"/>
                </a:cubicBezTo>
                <a:cubicBezTo>
                  <a:pt x="17122" y="5389"/>
                  <a:pt x="17086" y="5556"/>
                  <a:pt x="17050" y="5723"/>
                </a:cubicBezTo>
                <a:cubicBezTo>
                  <a:pt x="17086" y="4532"/>
                  <a:pt x="17122" y="3353"/>
                  <a:pt x="17170" y="2163"/>
                </a:cubicBezTo>
                <a:close/>
                <a:moveTo>
                  <a:pt x="16050" y="1639"/>
                </a:moveTo>
                <a:cubicBezTo>
                  <a:pt x="16038" y="3008"/>
                  <a:pt x="16038" y="4389"/>
                  <a:pt x="16038" y="5758"/>
                </a:cubicBezTo>
                <a:cubicBezTo>
                  <a:pt x="15931" y="4592"/>
                  <a:pt x="15681" y="3377"/>
                  <a:pt x="15467" y="2210"/>
                </a:cubicBezTo>
                <a:cubicBezTo>
                  <a:pt x="15462" y="2169"/>
                  <a:pt x="15437" y="2153"/>
                  <a:pt x="15410" y="2153"/>
                </a:cubicBezTo>
                <a:cubicBezTo>
                  <a:pt x="15374" y="2153"/>
                  <a:pt x="15336" y="2182"/>
                  <a:pt x="15336" y="2222"/>
                </a:cubicBezTo>
                <a:cubicBezTo>
                  <a:pt x="15324" y="2710"/>
                  <a:pt x="15169" y="3341"/>
                  <a:pt x="15193" y="3758"/>
                </a:cubicBezTo>
                <a:cubicBezTo>
                  <a:pt x="15169" y="3353"/>
                  <a:pt x="15169" y="2782"/>
                  <a:pt x="15122" y="2341"/>
                </a:cubicBezTo>
                <a:cubicBezTo>
                  <a:pt x="15122" y="2306"/>
                  <a:pt x="15110" y="2294"/>
                  <a:pt x="15098" y="2282"/>
                </a:cubicBezTo>
                <a:cubicBezTo>
                  <a:pt x="15407" y="2056"/>
                  <a:pt x="15717" y="1853"/>
                  <a:pt x="16050" y="1639"/>
                </a:cubicBezTo>
                <a:close/>
                <a:moveTo>
                  <a:pt x="5359" y="2663"/>
                </a:moveTo>
                <a:lnTo>
                  <a:pt x="5359" y="2663"/>
                </a:lnTo>
                <a:cubicBezTo>
                  <a:pt x="5347" y="3770"/>
                  <a:pt x="5251" y="4865"/>
                  <a:pt x="5097" y="5961"/>
                </a:cubicBezTo>
                <a:cubicBezTo>
                  <a:pt x="5097" y="4889"/>
                  <a:pt x="5037" y="3830"/>
                  <a:pt x="4930" y="2758"/>
                </a:cubicBezTo>
                <a:cubicBezTo>
                  <a:pt x="4930" y="2734"/>
                  <a:pt x="4918" y="2722"/>
                  <a:pt x="4906" y="2710"/>
                </a:cubicBezTo>
                <a:cubicBezTo>
                  <a:pt x="5049" y="2698"/>
                  <a:pt x="5204" y="2675"/>
                  <a:pt x="5359" y="2663"/>
                </a:cubicBezTo>
                <a:close/>
                <a:moveTo>
                  <a:pt x="703" y="5425"/>
                </a:moveTo>
                <a:lnTo>
                  <a:pt x="703" y="6151"/>
                </a:lnTo>
                <a:cubicBezTo>
                  <a:pt x="537" y="5961"/>
                  <a:pt x="394" y="5782"/>
                  <a:pt x="227" y="5604"/>
                </a:cubicBezTo>
                <a:lnTo>
                  <a:pt x="227" y="5604"/>
                </a:lnTo>
                <a:cubicBezTo>
                  <a:pt x="261" y="5616"/>
                  <a:pt x="296" y="5622"/>
                  <a:pt x="330" y="5622"/>
                </a:cubicBezTo>
                <a:cubicBezTo>
                  <a:pt x="462" y="5622"/>
                  <a:pt x="590" y="5538"/>
                  <a:pt x="703" y="5425"/>
                </a:cubicBezTo>
                <a:close/>
                <a:moveTo>
                  <a:pt x="8037" y="3294"/>
                </a:moveTo>
                <a:lnTo>
                  <a:pt x="8037" y="3294"/>
                </a:lnTo>
                <a:cubicBezTo>
                  <a:pt x="8216" y="3401"/>
                  <a:pt x="8395" y="3496"/>
                  <a:pt x="8561" y="3639"/>
                </a:cubicBezTo>
                <a:cubicBezTo>
                  <a:pt x="8490" y="4484"/>
                  <a:pt x="8430" y="5342"/>
                  <a:pt x="8359" y="6199"/>
                </a:cubicBezTo>
                <a:cubicBezTo>
                  <a:pt x="8311" y="5223"/>
                  <a:pt x="8204" y="4258"/>
                  <a:pt x="8037" y="3294"/>
                </a:cubicBezTo>
                <a:close/>
                <a:moveTo>
                  <a:pt x="6144" y="2675"/>
                </a:moveTo>
                <a:lnTo>
                  <a:pt x="6644" y="2770"/>
                </a:lnTo>
                <a:cubicBezTo>
                  <a:pt x="6668" y="3949"/>
                  <a:pt x="6585" y="5104"/>
                  <a:pt x="6359" y="6258"/>
                </a:cubicBezTo>
                <a:cubicBezTo>
                  <a:pt x="6359" y="5068"/>
                  <a:pt x="6299" y="3865"/>
                  <a:pt x="6144" y="2675"/>
                </a:cubicBezTo>
                <a:close/>
                <a:moveTo>
                  <a:pt x="767" y="5491"/>
                </a:moveTo>
                <a:cubicBezTo>
                  <a:pt x="769" y="5491"/>
                  <a:pt x="778" y="5528"/>
                  <a:pt x="798" y="5627"/>
                </a:cubicBezTo>
                <a:cubicBezTo>
                  <a:pt x="834" y="5913"/>
                  <a:pt x="918" y="6175"/>
                  <a:pt x="977" y="6461"/>
                </a:cubicBezTo>
                <a:cubicBezTo>
                  <a:pt x="918" y="6389"/>
                  <a:pt x="870" y="6330"/>
                  <a:pt x="810" y="6270"/>
                </a:cubicBezTo>
                <a:cubicBezTo>
                  <a:pt x="810" y="6104"/>
                  <a:pt x="822" y="5937"/>
                  <a:pt x="810" y="5794"/>
                </a:cubicBezTo>
                <a:cubicBezTo>
                  <a:pt x="802" y="5718"/>
                  <a:pt x="763" y="5491"/>
                  <a:pt x="767" y="5491"/>
                </a:cubicBezTo>
                <a:close/>
                <a:moveTo>
                  <a:pt x="4787" y="2722"/>
                </a:moveTo>
                <a:lnTo>
                  <a:pt x="4787" y="2758"/>
                </a:lnTo>
                <a:cubicBezTo>
                  <a:pt x="4787" y="4020"/>
                  <a:pt x="4668" y="5270"/>
                  <a:pt x="4430" y="6508"/>
                </a:cubicBezTo>
                <a:cubicBezTo>
                  <a:pt x="4382" y="5282"/>
                  <a:pt x="4323" y="4068"/>
                  <a:pt x="4275" y="2829"/>
                </a:cubicBezTo>
                <a:cubicBezTo>
                  <a:pt x="4442" y="2782"/>
                  <a:pt x="4608" y="2758"/>
                  <a:pt x="4787" y="2722"/>
                </a:cubicBezTo>
                <a:close/>
                <a:moveTo>
                  <a:pt x="16336" y="1472"/>
                </a:moveTo>
                <a:cubicBezTo>
                  <a:pt x="16348" y="2341"/>
                  <a:pt x="16348" y="3199"/>
                  <a:pt x="16360" y="4080"/>
                </a:cubicBezTo>
                <a:cubicBezTo>
                  <a:pt x="16372" y="4806"/>
                  <a:pt x="16550" y="5877"/>
                  <a:pt x="16348" y="6639"/>
                </a:cubicBezTo>
                <a:lnTo>
                  <a:pt x="16217" y="1555"/>
                </a:lnTo>
                <a:cubicBezTo>
                  <a:pt x="16253" y="1520"/>
                  <a:pt x="16288" y="1508"/>
                  <a:pt x="16336" y="1472"/>
                </a:cubicBezTo>
                <a:close/>
                <a:moveTo>
                  <a:pt x="7490" y="3020"/>
                </a:moveTo>
                <a:lnTo>
                  <a:pt x="7490" y="3020"/>
                </a:lnTo>
                <a:cubicBezTo>
                  <a:pt x="7621" y="3079"/>
                  <a:pt x="7740" y="3139"/>
                  <a:pt x="7883" y="3199"/>
                </a:cubicBezTo>
                <a:cubicBezTo>
                  <a:pt x="7859" y="4437"/>
                  <a:pt x="7740" y="5639"/>
                  <a:pt x="7537" y="6854"/>
                </a:cubicBezTo>
                <a:cubicBezTo>
                  <a:pt x="7537" y="5568"/>
                  <a:pt x="7525" y="4306"/>
                  <a:pt x="7490" y="3020"/>
                </a:cubicBezTo>
                <a:close/>
                <a:moveTo>
                  <a:pt x="1941" y="4080"/>
                </a:moveTo>
                <a:lnTo>
                  <a:pt x="1941" y="4091"/>
                </a:lnTo>
                <a:cubicBezTo>
                  <a:pt x="1870" y="5008"/>
                  <a:pt x="1870" y="5937"/>
                  <a:pt x="1727" y="6830"/>
                </a:cubicBezTo>
                <a:lnTo>
                  <a:pt x="1727" y="6913"/>
                </a:lnTo>
                <a:cubicBezTo>
                  <a:pt x="1727" y="6889"/>
                  <a:pt x="1727" y="6889"/>
                  <a:pt x="1715" y="6878"/>
                </a:cubicBezTo>
                <a:cubicBezTo>
                  <a:pt x="1644" y="6687"/>
                  <a:pt x="1632" y="6449"/>
                  <a:pt x="1584" y="6235"/>
                </a:cubicBezTo>
                <a:cubicBezTo>
                  <a:pt x="1489" y="5735"/>
                  <a:pt x="1465" y="5211"/>
                  <a:pt x="1465" y="4711"/>
                </a:cubicBezTo>
                <a:cubicBezTo>
                  <a:pt x="1465" y="4669"/>
                  <a:pt x="1438" y="4648"/>
                  <a:pt x="1410" y="4648"/>
                </a:cubicBezTo>
                <a:cubicBezTo>
                  <a:pt x="1382" y="4648"/>
                  <a:pt x="1352" y="4669"/>
                  <a:pt x="1346" y="4711"/>
                </a:cubicBezTo>
                <a:cubicBezTo>
                  <a:pt x="1346" y="4961"/>
                  <a:pt x="1132" y="6592"/>
                  <a:pt x="1120" y="6592"/>
                </a:cubicBezTo>
                <a:cubicBezTo>
                  <a:pt x="1013" y="6520"/>
                  <a:pt x="882" y="5604"/>
                  <a:pt x="822" y="5270"/>
                </a:cubicBezTo>
                <a:cubicBezTo>
                  <a:pt x="977" y="5092"/>
                  <a:pt x="1096" y="4901"/>
                  <a:pt x="1179" y="4794"/>
                </a:cubicBezTo>
                <a:cubicBezTo>
                  <a:pt x="1418" y="4544"/>
                  <a:pt x="1668" y="4294"/>
                  <a:pt x="1941" y="4080"/>
                </a:cubicBezTo>
                <a:close/>
                <a:moveTo>
                  <a:pt x="5501" y="3544"/>
                </a:moveTo>
                <a:cubicBezTo>
                  <a:pt x="5620" y="4675"/>
                  <a:pt x="5644" y="5806"/>
                  <a:pt x="5585" y="6937"/>
                </a:cubicBezTo>
                <a:cubicBezTo>
                  <a:pt x="5442" y="6925"/>
                  <a:pt x="5299" y="6913"/>
                  <a:pt x="5156" y="6889"/>
                </a:cubicBezTo>
                <a:lnTo>
                  <a:pt x="5085" y="6889"/>
                </a:lnTo>
                <a:cubicBezTo>
                  <a:pt x="5299" y="5794"/>
                  <a:pt x="5442" y="4675"/>
                  <a:pt x="5501" y="3544"/>
                </a:cubicBezTo>
                <a:close/>
                <a:moveTo>
                  <a:pt x="4882" y="4175"/>
                </a:moveTo>
                <a:cubicBezTo>
                  <a:pt x="4930" y="5080"/>
                  <a:pt x="4966" y="5973"/>
                  <a:pt x="4930" y="6878"/>
                </a:cubicBezTo>
                <a:cubicBezTo>
                  <a:pt x="4930" y="6889"/>
                  <a:pt x="4930" y="6913"/>
                  <a:pt x="4942" y="6913"/>
                </a:cubicBezTo>
                <a:cubicBezTo>
                  <a:pt x="4787" y="6925"/>
                  <a:pt x="4632" y="6949"/>
                  <a:pt x="4489" y="6985"/>
                </a:cubicBezTo>
                <a:cubicBezTo>
                  <a:pt x="4692" y="6044"/>
                  <a:pt x="4823" y="5104"/>
                  <a:pt x="4882" y="4175"/>
                </a:cubicBezTo>
                <a:close/>
                <a:moveTo>
                  <a:pt x="2751" y="3496"/>
                </a:moveTo>
                <a:cubicBezTo>
                  <a:pt x="2584" y="4723"/>
                  <a:pt x="2322" y="5961"/>
                  <a:pt x="2215" y="7175"/>
                </a:cubicBezTo>
                <a:lnTo>
                  <a:pt x="2180" y="6199"/>
                </a:lnTo>
                <a:cubicBezTo>
                  <a:pt x="2144" y="5496"/>
                  <a:pt x="2108" y="4782"/>
                  <a:pt x="2072" y="4080"/>
                </a:cubicBezTo>
                <a:cubicBezTo>
                  <a:pt x="2072" y="4032"/>
                  <a:pt x="2037" y="4020"/>
                  <a:pt x="2013" y="4020"/>
                </a:cubicBezTo>
                <a:cubicBezTo>
                  <a:pt x="2251" y="3830"/>
                  <a:pt x="2489" y="3651"/>
                  <a:pt x="2751" y="3496"/>
                </a:cubicBezTo>
                <a:close/>
                <a:moveTo>
                  <a:pt x="4132" y="2877"/>
                </a:moveTo>
                <a:lnTo>
                  <a:pt x="4132" y="2877"/>
                </a:lnTo>
                <a:cubicBezTo>
                  <a:pt x="4085" y="3706"/>
                  <a:pt x="3802" y="7235"/>
                  <a:pt x="3682" y="7235"/>
                </a:cubicBezTo>
                <a:cubicBezTo>
                  <a:pt x="3681" y="7235"/>
                  <a:pt x="3680" y="7235"/>
                  <a:pt x="3680" y="7235"/>
                </a:cubicBezTo>
                <a:lnTo>
                  <a:pt x="3680" y="7235"/>
                </a:lnTo>
                <a:cubicBezTo>
                  <a:pt x="3680" y="7235"/>
                  <a:pt x="3680" y="7235"/>
                  <a:pt x="3680" y="7235"/>
                </a:cubicBezTo>
                <a:cubicBezTo>
                  <a:pt x="3739" y="7235"/>
                  <a:pt x="3656" y="3816"/>
                  <a:pt x="3620" y="3056"/>
                </a:cubicBezTo>
                <a:cubicBezTo>
                  <a:pt x="3787" y="2972"/>
                  <a:pt x="3954" y="2925"/>
                  <a:pt x="4132" y="2877"/>
                </a:cubicBezTo>
                <a:close/>
                <a:moveTo>
                  <a:pt x="4192" y="4615"/>
                </a:moveTo>
                <a:cubicBezTo>
                  <a:pt x="4216" y="5413"/>
                  <a:pt x="4251" y="6235"/>
                  <a:pt x="4275" y="7044"/>
                </a:cubicBezTo>
                <a:cubicBezTo>
                  <a:pt x="4096" y="7116"/>
                  <a:pt x="3930" y="7187"/>
                  <a:pt x="3775" y="7294"/>
                </a:cubicBezTo>
                <a:cubicBezTo>
                  <a:pt x="3966" y="6401"/>
                  <a:pt x="4108" y="5520"/>
                  <a:pt x="4192" y="4615"/>
                </a:cubicBezTo>
                <a:close/>
                <a:moveTo>
                  <a:pt x="16476" y="1550"/>
                </a:moveTo>
                <a:lnTo>
                  <a:pt x="16476" y="1550"/>
                </a:lnTo>
                <a:cubicBezTo>
                  <a:pt x="16478" y="1550"/>
                  <a:pt x="16491" y="2116"/>
                  <a:pt x="16491" y="2186"/>
                </a:cubicBezTo>
                <a:cubicBezTo>
                  <a:pt x="16527" y="2603"/>
                  <a:pt x="16586" y="3044"/>
                  <a:pt x="16610" y="3460"/>
                </a:cubicBezTo>
                <a:cubicBezTo>
                  <a:pt x="16705" y="4377"/>
                  <a:pt x="16789" y="5306"/>
                  <a:pt x="16872" y="6235"/>
                </a:cubicBezTo>
                <a:cubicBezTo>
                  <a:pt x="16693" y="6699"/>
                  <a:pt x="16455" y="7128"/>
                  <a:pt x="16158" y="7532"/>
                </a:cubicBezTo>
                <a:cubicBezTo>
                  <a:pt x="16181" y="7211"/>
                  <a:pt x="16181" y="6889"/>
                  <a:pt x="16181" y="6580"/>
                </a:cubicBezTo>
                <a:cubicBezTo>
                  <a:pt x="16181" y="6735"/>
                  <a:pt x="16193" y="6878"/>
                  <a:pt x="16193" y="7032"/>
                </a:cubicBezTo>
                <a:cubicBezTo>
                  <a:pt x="16193" y="7077"/>
                  <a:pt x="16235" y="7112"/>
                  <a:pt x="16278" y="7112"/>
                </a:cubicBezTo>
                <a:cubicBezTo>
                  <a:pt x="16304" y="7112"/>
                  <a:pt x="16330" y="7099"/>
                  <a:pt x="16348" y="7068"/>
                </a:cubicBezTo>
                <a:cubicBezTo>
                  <a:pt x="16658" y="6508"/>
                  <a:pt x="16550" y="5818"/>
                  <a:pt x="16539" y="5211"/>
                </a:cubicBezTo>
                <a:cubicBezTo>
                  <a:pt x="16527" y="4270"/>
                  <a:pt x="16515" y="3318"/>
                  <a:pt x="16491" y="2389"/>
                </a:cubicBezTo>
                <a:cubicBezTo>
                  <a:pt x="16491" y="2186"/>
                  <a:pt x="16491" y="2008"/>
                  <a:pt x="16479" y="1817"/>
                </a:cubicBezTo>
                <a:cubicBezTo>
                  <a:pt x="16476" y="1623"/>
                  <a:pt x="16475" y="1550"/>
                  <a:pt x="16476" y="1550"/>
                </a:cubicBezTo>
                <a:close/>
                <a:moveTo>
                  <a:pt x="6109" y="3806"/>
                </a:moveTo>
                <a:cubicBezTo>
                  <a:pt x="6192" y="4877"/>
                  <a:pt x="6228" y="5949"/>
                  <a:pt x="6180" y="7032"/>
                </a:cubicBezTo>
                <a:cubicBezTo>
                  <a:pt x="6180" y="7077"/>
                  <a:pt x="6218" y="7101"/>
                  <a:pt x="6256" y="7101"/>
                </a:cubicBezTo>
                <a:cubicBezTo>
                  <a:pt x="6290" y="7101"/>
                  <a:pt x="6324" y="7083"/>
                  <a:pt x="6335" y="7044"/>
                </a:cubicBezTo>
                <a:cubicBezTo>
                  <a:pt x="6585" y="6044"/>
                  <a:pt x="6728" y="5044"/>
                  <a:pt x="6775" y="4032"/>
                </a:cubicBezTo>
                <a:cubicBezTo>
                  <a:pt x="6871" y="5104"/>
                  <a:pt x="6894" y="6163"/>
                  <a:pt x="6847" y="7235"/>
                </a:cubicBezTo>
                <a:cubicBezTo>
                  <a:pt x="6847" y="7288"/>
                  <a:pt x="6886" y="7315"/>
                  <a:pt x="6926" y="7315"/>
                </a:cubicBezTo>
                <a:cubicBezTo>
                  <a:pt x="6966" y="7315"/>
                  <a:pt x="7008" y="7288"/>
                  <a:pt x="7014" y="7235"/>
                </a:cubicBezTo>
                <a:cubicBezTo>
                  <a:pt x="7133" y="6199"/>
                  <a:pt x="7240" y="5151"/>
                  <a:pt x="7359" y="4115"/>
                </a:cubicBezTo>
                <a:cubicBezTo>
                  <a:pt x="7383" y="5282"/>
                  <a:pt x="7383" y="6461"/>
                  <a:pt x="7371" y="7640"/>
                </a:cubicBezTo>
                <a:cubicBezTo>
                  <a:pt x="6835" y="7342"/>
                  <a:pt x="6299" y="7092"/>
                  <a:pt x="5716" y="6973"/>
                </a:cubicBezTo>
                <a:lnTo>
                  <a:pt x="5716" y="6949"/>
                </a:lnTo>
                <a:cubicBezTo>
                  <a:pt x="5930" y="5913"/>
                  <a:pt x="6049" y="4865"/>
                  <a:pt x="6109" y="3806"/>
                </a:cubicBezTo>
                <a:close/>
                <a:moveTo>
                  <a:pt x="15562" y="4675"/>
                </a:moveTo>
                <a:cubicBezTo>
                  <a:pt x="15586" y="5627"/>
                  <a:pt x="15574" y="6580"/>
                  <a:pt x="15503" y="7532"/>
                </a:cubicBezTo>
                <a:cubicBezTo>
                  <a:pt x="15503" y="7544"/>
                  <a:pt x="15503" y="7592"/>
                  <a:pt x="15479" y="7651"/>
                </a:cubicBezTo>
                <a:cubicBezTo>
                  <a:pt x="15443" y="7461"/>
                  <a:pt x="15396" y="7270"/>
                  <a:pt x="15384" y="7211"/>
                </a:cubicBezTo>
                <a:cubicBezTo>
                  <a:pt x="15336" y="6830"/>
                  <a:pt x="15288" y="6461"/>
                  <a:pt x="15276" y="6092"/>
                </a:cubicBezTo>
                <a:cubicBezTo>
                  <a:pt x="15276" y="5937"/>
                  <a:pt x="15265" y="5794"/>
                  <a:pt x="15265" y="5639"/>
                </a:cubicBezTo>
                <a:cubicBezTo>
                  <a:pt x="15265" y="5596"/>
                  <a:pt x="15226" y="5575"/>
                  <a:pt x="15187" y="5575"/>
                </a:cubicBezTo>
                <a:cubicBezTo>
                  <a:pt x="15162" y="5575"/>
                  <a:pt x="15136" y="5585"/>
                  <a:pt x="15122" y="5604"/>
                </a:cubicBezTo>
                <a:cubicBezTo>
                  <a:pt x="15300" y="5306"/>
                  <a:pt x="15443" y="4984"/>
                  <a:pt x="15562" y="4675"/>
                </a:cubicBezTo>
                <a:close/>
                <a:moveTo>
                  <a:pt x="3454" y="3127"/>
                </a:moveTo>
                <a:cubicBezTo>
                  <a:pt x="3370" y="4711"/>
                  <a:pt x="3156" y="6199"/>
                  <a:pt x="2834" y="7723"/>
                </a:cubicBezTo>
                <a:cubicBezTo>
                  <a:pt x="2811" y="7592"/>
                  <a:pt x="2811" y="7449"/>
                  <a:pt x="2811" y="7306"/>
                </a:cubicBezTo>
                <a:cubicBezTo>
                  <a:pt x="2834" y="6878"/>
                  <a:pt x="2834" y="6449"/>
                  <a:pt x="2846" y="6020"/>
                </a:cubicBezTo>
                <a:cubicBezTo>
                  <a:pt x="2858" y="5151"/>
                  <a:pt x="2894" y="4294"/>
                  <a:pt x="2906" y="3425"/>
                </a:cubicBezTo>
                <a:lnTo>
                  <a:pt x="2906" y="3413"/>
                </a:lnTo>
                <a:cubicBezTo>
                  <a:pt x="3073" y="3306"/>
                  <a:pt x="3251" y="3222"/>
                  <a:pt x="3430" y="3139"/>
                </a:cubicBezTo>
                <a:cubicBezTo>
                  <a:pt x="3442" y="3139"/>
                  <a:pt x="3442" y="3139"/>
                  <a:pt x="3454" y="3127"/>
                </a:cubicBezTo>
                <a:close/>
                <a:moveTo>
                  <a:pt x="8752" y="3782"/>
                </a:moveTo>
                <a:cubicBezTo>
                  <a:pt x="8930" y="3913"/>
                  <a:pt x="9109" y="4080"/>
                  <a:pt x="9276" y="4258"/>
                </a:cubicBezTo>
                <a:cubicBezTo>
                  <a:pt x="9407" y="4413"/>
                  <a:pt x="9550" y="4556"/>
                  <a:pt x="9692" y="4711"/>
                </a:cubicBezTo>
                <a:cubicBezTo>
                  <a:pt x="9681" y="4723"/>
                  <a:pt x="9681" y="4723"/>
                  <a:pt x="9681" y="4746"/>
                </a:cubicBezTo>
                <a:lnTo>
                  <a:pt x="9049" y="7782"/>
                </a:lnTo>
                <a:cubicBezTo>
                  <a:pt x="9026" y="6449"/>
                  <a:pt x="8919" y="5127"/>
                  <a:pt x="8752" y="3782"/>
                </a:cubicBezTo>
                <a:close/>
                <a:moveTo>
                  <a:pt x="1965" y="5377"/>
                </a:moveTo>
                <a:cubicBezTo>
                  <a:pt x="1989" y="6211"/>
                  <a:pt x="2084" y="7056"/>
                  <a:pt x="2132" y="7878"/>
                </a:cubicBezTo>
                <a:cubicBezTo>
                  <a:pt x="1822" y="7485"/>
                  <a:pt x="1513" y="7104"/>
                  <a:pt x="1191" y="6735"/>
                </a:cubicBezTo>
                <a:cubicBezTo>
                  <a:pt x="1275" y="6449"/>
                  <a:pt x="1334" y="6163"/>
                  <a:pt x="1370" y="5877"/>
                </a:cubicBezTo>
                <a:cubicBezTo>
                  <a:pt x="1453" y="6377"/>
                  <a:pt x="1608" y="6913"/>
                  <a:pt x="1703" y="7282"/>
                </a:cubicBezTo>
                <a:cubicBezTo>
                  <a:pt x="1709" y="7309"/>
                  <a:pt x="1731" y="7322"/>
                  <a:pt x="1755" y="7322"/>
                </a:cubicBezTo>
                <a:cubicBezTo>
                  <a:pt x="1784" y="7322"/>
                  <a:pt x="1816" y="7303"/>
                  <a:pt x="1822" y="7270"/>
                </a:cubicBezTo>
                <a:cubicBezTo>
                  <a:pt x="1870" y="6687"/>
                  <a:pt x="1906" y="6116"/>
                  <a:pt x="1953" y="5544"/>
                </a:cubicBezTo>
                <a:cubicBezTo>
                  <a:pt x="1953" y="5496"/>
                  <a:pt x="1965" y="5437"/>
                  <a:pt x="1965" y="5377"/>
                </a:cubicBezTo>
                <a:close/>
                <a:moveTo>
                  <a:pt x="15110" y="5627"/>
                </a:moveTo>
                <a:lnTo>
                  <a:pt x="15110" y="5651"/>
                </a:lnTo>
                <a:cubicBezTo>
                  <a:pt x="15122" y="6139"/>
                  <a:pt x="15145" y="6616"/>
                  <a:pt x="15122" y="7104"/>
                </a:cubicBezTo>
                <a:cubicBezTo>
                  <a:pt x="15122" y="7342"/>
                  <a:pt x="15110" y="7580"/>
                  <a:pt x="15098" y="7830"/>
                </a:cubicBezTo>
                <a:cubicBezTo>
                  <a:pt x="15098" y="7866"/>
                  <a:pt x="15086" y="7901"/>
                  <a:pt x="15086" y="7961"/>
                </a:cubicBezTo>
                <a:cubicBezTo>
                  <a:pt x="15062" y="7818"/>
                  <a:pt x="15050" y="7651"/>
                  <a:pt x="15038" y="7497"/>
                </a:cubicBezTo>
                <a:cubicBezTo>
                  <a:pt x="14991" y="6985"/>
                  <a:pt x="14967" y="6449"/>
                  <a:pt x="14919" y="5925"/>
                </a:cubicBezTo>
                <a:cubicBezTo>
                  <a:pt x="14991" y="5830"/>
                  <a:pt x="15050" y="5735"/>
                  <a:pt x="15110" y="5627"/>
                </a:cubicBezTo>
                <a:close/>
                <a:moveTo>
                  <a:pt x="8002" y="4080"/>
                </a:moveTo>
                <a:cubicBezTo>
                  <a:pt x="8192" y="5425"/>
                  <a:pt x="8252" y="6758"/>
                  <a:pt x="8192" y="8128"/>
                </a:cubicBezTo>
                <a:lnTo>
                  <a:pt x="7525" y="7723"/>
                </a:lnTo>
                <a:cubicBezTo>
                  <a:pt x="7776" y="6520"/>
                  <a:pt x="7942" y="5306"/>
                  <a:pt x="8002" y="4080"/>
                </a:cubicBezTo>
                <a:close/>
                <a:moveTo>
                  <a:pt x="15717" y="6020"/>
                </a:moveTo>
                <a:cubicBezTo>
                  <a:pt x="15777" y="6616"/>
                  <a:pt x="15824" y="7187"/>
                  <a:pt x="15860" y="7782"/>
                </a:cubicBezTo>
                <a:cubicBezTo>
                  <a:pt x="15860" y="7818"/>
                  <a:pt x="15872" y="7842"/>
                  <a:pt x="15896" y="7842"/>
                </a:cubicBezTo>
                <a:cubicBezTo>
                  <a:pt x="15800" y="7961"/>
                  <a:pt x="15693" y="8068"/>
                  <a:pt x="15574" y="8175"/>
                </a:cubicBezTo>
                <a:cubicBezTo>
                  <a:pt x="15646" y="7461"/>
                  <a:pt x="15705" y="6735"/>
                  <a:pt x="15717" y="6020"/>
                </a:cubicBezTo>
                <a:close/>
                <a:moveTo>
                  <a:pt x="3537" y="4294"/>
                </a:moveTo>
                <a:cubicBezTo>
                  <a:pt x="3561" y="5330"/>
                  <a:pt x="3573" y="6389"/>
                  <a:pt x="3561" y="7425"/>
                </a:cubicBezTo>
                <a:cubicBezTo>
                  <a:pt x="3251" y="7663"/>
                  <a:pt x="3001" y="7961"/>
                  <a:pt x="2799" y="8306"/>
                </a:cubicBezTo>
                <a:cubicBezTo>
                  <a:pt x="3251" y="6997"/>
                  <a:pt x="3430" y="5639"/>
                  <a:pt x="3537" y="4294"/>
                </a:cubicBezTo>
                <a:close/>
                <a:moveTo>
                  <a:pt x="9847" y="4865"/>
                </a:moveTo>
                <a:cubicBezTo>
                  <a:pt x="10026" y="5080"/>
                  <a:pt x="10216" y="5270"/>
                  <a:pt x="10395" y="5485"/>
                </a:cubicBezTo>
                <a:cubicBezTo>
                  <a:pt x="10385" y="5479"/>
                  <a:pt x="10375" y="5477"/>
                  <a:pt x="10365" y="5477"/>
                </a:cubicBezTo>
                <a:cubicBezTo>
                  <a:pt x="10329" y="5477"/>
                  <a:pt x="10300" y="5509"/>
                  <a:pt x="10300" y="5556"/>
                </a:cubicBezTo>
                <a:cubicBezTo>
                  <a:pt x="10288" y="6508"/>
                  <a:pt x="10204" y="7449"/>
                  <a:pt x="10038" y="8366"/>
                </a:cubicBezTo>
                <a:cubicBezTo>
                  <a:pt x="9978" y="7187"/>
                  <a:pt x="9895" y="6032"/>
                  <a:pt x="9847" y="4865"/>
                </a:cubicBezTo>
                <a:close/>
                <a:moveTo>
                  <a:pt x="10466" y="5520"/>
                </a:moveTo>
                <a:cubicBezTo>
                  <a:pt x="10645" y="5723"/>
                  <a:pt x="10824" y="5901"/>
                  <a:pt x="11002" y="6044"/>
                </a:cubicBezTo>
                <a:cubicBezTo>
                  <a:pt x="10990" y="6056"/>
                  <a:pt x="10990" y="6080"/>
                  <a:pt x="10990" y="6092"/>
                </a:cubicBezTo>
                <a:cubicBezTo>
                  <a:pt x="10919" y="6878"/>
                  <a:pt x="10812" y="7663"/>
                  <a:pt x="10681" y="8437"/>
                </a:cubicBezTo>
                <a:cubicBezTo>
                  <a:pt x="10645" y="7473"/>
                  <a:pt x="10585" y="6508"/>
                  <a:pt x="10466" y="5544"/>
                </a:cubicBezTo>
                <a:lnTo>
                  <a:pt x="10466" y="5520"/>
                </a:lnTo>
                <a:close/>
                <a:moveTo>
                  <a:pt x="15265" y="7401"/>
                </a:moveTo>
                <a:cubicBezTo>
                  <a:pt x="15300" y="7699"/>
                  <a:pt x="15348" y="7997"/>
                  <a:pt x="15419" y="8282"/>
                </a:cubicBezTo>
                <a:cubicBezTo>
                  <a:pt x="15419" y="8294"/>
                  <a:pt x="15419" y="8294"/>
                  <a:pt x="15431" y="8306"/>
                </a:cubicBezTo>
                <a:cubicBezTo>
                  <a:pt x="15348" y="8378"/>
                  <a:pt x="15265" y="8461"/>
                  <a:pt x="15169" y="8521"/>
                </a:cubicBezTo>
                <a:cubicBezTo>
                  <a:pt x="15217" y="8140"/>
                  <a:pt x="15241" y="7771"/>
                  <a:pt x="15265" y="7401"/>
                </a:cubicBezTo>
                <a:close/>
                <a:moveTo>
                  <a:pt x="2680" y="4865"/>
                </a:moveTo>
                <a:lnTo>
                  <a:pt x="2680" y="4865"/>
                </a:lnTo>
                <a:cubicBezTo>
                  <a:pt x="2656" y="6151"/>
                  <a:pt x="2620" y="8068"/>
                  <a:pt x="2620" y="8318"/>
                </a:cubicBezTo>
                <a:cubicBezTo>
                  <a:pt x="2620" y="8373"/>
                  <a:pt x="2651" y="8397"/>
                  <a:pt x="2685" y="8397"/>
                </a:cubicBezTo>
                <a:cubicBezTo>
                  <a:pt x="2703" y="8397"/>
                  <a:pt x="2723" y="8390"/>
                  <a:pt x="2739" y="8378"/>
                </a:cubicBezTo>
                <a:lnTo>
                  <a:pt x="2739" y="8378"/>
                </a:lnTo>
                <a:cubicBezTo>
                  <a:pt x="2727" y="8425"/>
                  <a:pt x="2703" y="8485"/>
                  <a:pt x="2668" y="8544"/>
                </a:cubicBezTo>
                <a:cubicBezTo>
                  <a:pt x="2537" y="8378"/>
                  <a:pt x="2382" y="8199"/>
                  <a:pt x="2251" y="8044"/>
                </a:cubicBezTo>
                <a:cubicBezTo>
                  <a:pt x="2358" y="7282"/>
                  <a:pt x="2465" y="6508"/>
                  <a:pt x="2561" y="5746"/>
                </a:cubicBezTo>
                <a:cubicBezTo>
                  <a:pt x="2608" y="5449"/>
                  <a:pt x="2632" y="5163"/>
                  <a:pt x="2680" y="4865"/>
                </a:cubicBezTo>
                <a:close/>
                <a:moveTo>
                  <a:pt x="8657" y="4437"/>
                </a:moveTo>
                <a:cubicBezTo>
                  <a:pt x="8799" y="5794"/>
                  <a:pt x="8871" y="7163"/>
                  <a:pt x="8871" y="8521"/>
                </a:cubicBezTo>
                <a:cubicBezTo>
                  <a:pt x="8871" y="8531"/>
                  <a:pt x="8871" y="8541"/>
                  <a:pt x="8886" y="8552"/>
                </a:cubicBezTo>
                <a:lnTo>
                  <a:pt x="8886" y="8552"/>
                </a:lnTo>
                <a:cubicBezTo>
                  <a:pt x="8722" y="8457"/>
                  <a:pt x="8546" y="8340"/>
                  <a:pt x="8359" y="8235"/>
                </a:cubicBezTo>
                <a:lnTo>
                  <a:pt x="8359" y="8223"/>
                </a:lnTo>
                <a:cubicBezTo>
                  <a:pt x="8454" y="6949"/>
                  <a:pt x="8549" y="5699"/>
                  <a:pt x="8657" y="4437"/>
                </a:cubicBezTo>
                <a:close/>
                <a:moveTo>
                  <a:pt x="11157" y="6163"/>
                </a:moveTo>
                <a:lnTo>
                  <a:pt x="11157" y="6163"/>
                </a:lnTo>
                <a:cubicBezTo>
                  <a:pt x="11466" y="6413"/>
                  <a:pt x="11812" y="6616"/>
                  <a:pt x="12193" y="6747"/>
                </a:cubicBezTo>
                <a:lnTo>
                  <a:pt x="12193" y="6818"/>
                </a:lnTo>
                <a:cubicBezTo>
                  <a:pt x="12174" y="6809"/>
                  <a:pt x="12152" y="6803"/>
                  <a:pt x="12131" y="6803"/>
                </a:cubicBezTo>
                <a:cubicBezTo>
                  <a:pt x="12099" y="6803"/>
                  <a:pt x="12069" y="6817"/>
                  <a:pt x="12062" y="6854"/>
                </a:cubicBezTo>
                <a:cubicBezTo>
                  <a:pt x="11967" y="7235"/>
                  <a:pt x="11895" y="7604"/>
                  <a:pt x="11836" y="7997"/>
                </a:cubicBezTo>
                <a:cubicBezTo>
                  <a:pt x="11812" y="7580"/>
                  <a:pt x="11764" y="7151"/>
                  <a:pt x="11681" y="6711"/>
                </a:cubicBezTo>
                <a:cubicBezTo>
                  <a:pt x="11675" y="6675"/>
                  <a:pt x="11639" y="6657"/>
                  <a:pt x="11603" y="6657"/>
                </a:cubicBezTo>
                <a:cubicBezTo>
                  <a:pt x="11568" y="6657"/>
                  <a:pt x="11532" y="6675"/>
                  <a:pt x="11526" y="6711"/>
                </a:cubicBezTo>
                <a:cubicBezTo>
                  <a:pt x="11419" y="7342"/>
                  <a:pt x="11300" y="7985"/>
                  <a:pt x="11193" y="8604"/>
                </a:cubicBezTo>
                <a:cubicBezTo>
                  <a:pt x="11181" y="7782"/>
                  <a:pt x="11169" y="6985"/>
                  <a:pt x="11157" y="6163"/>
                </a:cubicBezTo>
                <a:close/>
                <a:moveTo>
                  <a:pt x="14133" y="6639"/>
                </a:moveTo>
                <a:lnTo>
                  <a:pt x="14133" y="6639"/>
                </a:lnTo>
                <a:cubicBezTo>
                  <a:pt x="14038" y="7270"/>
                  <a:pt x="13967" y="7901"/>
                  <a:pt x="13872" y="8533"/>
                </a:cubicBezTo>
                <a:cubicBezTo>
                  <a:pt x="13860" y="7985"/>
                  <a:pt x="13848" y="7461"/>
                  <a:pt x="13812" y="6925"/>
                </a:cubicBezTo>
                <a:cubicBezTo>
                  <a:pt x="13812" y="6872"/>
                  <a:pt x="13776" y="6845"/>
                  <a:pt x="13739" y="6845"/>
                </a:cubicBezTo>
                <a:cubicBezTo>
                  <a:pt x="13702" y="6845"/>
                  <a:pt x="13663" y="6872"/>
                  <a:pt x="13657" y="6925"/>
                </a:cubicBezTo>
                <a:cubicBezTo>
                  <a:pt x="13633" y="7092"/>
                  <a:pt x="13538" y="8021"/>
                  <a:pt x="13491" y="8640"/>
                </a:cubicBezTo>
                <a:cubicBezTo>
                  <a:pt x="13479" y="8021"/>
                  <a:pt x="13395" y="7104"/>
                  <a:pt x="13395" y="6937"/>
                </a:cubicBezTo>
                <a:cubicBezTo>
                  <a:pt x="13395" y="6925"/>
                  <a:pt x="13383" y="6913"/>
                  <a:pt x="13371" y="6889"/>
                </a:cubicBezTo>
                <a:cubicBezTo>
                  <a:pt x="13657" y="6866"/>
                  <a:pt x="13907" y="6758"/>
                  <a:pt x="14133" y="6639"/>
                </a:cubicBezTo>
                <a:close/>
                <a:moveTo>
                  <a:pt x="12324" y="6806"/>
                </a:moveTo>
                <a:cubicBezTo>
                  <a:pt x="12455" y="6854"/>
                  <a:pt x="12598" y="6866"/>
                  <a:pt x="12740" y="6889"/>
                </a:cubicBezTo>
                <a:cubicBezTo>
                  <a:pt x="12740" y="6889"/>
                  <a:pt x="12729" y="6889"/>
                  <a:pt x="12729" y="6913"/>
                </a:cubicBezTo>
                <a:lnTo>
                  <a:pt x="12383" y="8842"/>
                </a:lnTo>
                <a:cubicBezTo>
                  <a:pt x="12371" y="8163"/>
                  <a:pt x="12336" y="7485"/>
                  <a:pt x="12324" y="6806"/>
                </a:cubicBezTo>
                <a:close/>
                <a:moveTo>
                  <a:pt x="14753" y="6104"/>
                </a:moveTo>
                <a:cubicBezTo>
                  <a:pt x="14741" y="6473"/>
                  <a:pt x="14705" y="6866"/>
                  <a:pt x="14681" y="7235"/>
                </a:cubicBezTo>
                <a:cubicBezTo>
                  <a:pt x="14669" y="7413"/>
                  <a:pt x="14634" y="8711"/>
                  <a:pt x="14455" y="8842"/>
                </a:cubicBezTo>
                <a:cubicBezTo>
                  <a:pt x="14574" y="8675"/>
                  <a:pt x="14360" y="6973"/>
                  <a:pt x="14324" y="6508"/>
                </a:cubicBezTo>
                <a:cubicBezTo>
                  <a:pt x="14491" y="6389"/>
                  <a:pt x="14622" y="6258"/>
                  <a:pt x="14753" y="6104"/>
                </a:cubicBezTo>
                <a:close/>
                <a:moveTo>
                  <a:pt x="14872" y="7330"/>
                </a:moveTo>
                <a:cubicBezTo>
                  <a:pt x="14895" y="7771"/>
                  <a:pt x="14943" y="8223"/>
                  <a:pt x="14979" y="8652"/>
                </a:cubicBezTo>
                <a:cubicBezTo>
                  <a:pt x="14848" y="8759"/>
                  <a:pt x="14705" y="8830"/>
                  <a:pt x="14574" y="8902"/>
                </a:cubicBezTo>
                <a:cubicBezTo>
                  <a:pt x="14693" y="8413"/>
                  <a:pt x="14812" y="7866"/>
                  <a:pt x="14872" y="7330"/>
                </a:cubicBezTo>
                <a:close/>
                <a:moveTo>
                  <a:pt x="12871" y="6889"/>
                </a:moveTo>
                <a:cubicBezTo>
                  <a:pt x="12955" y="6889"/>
                  <a:pt x="13038" y="6913"/>
                  <a:pt x="13110" y="6913"/>
                </a:cubicBezTo>
                <a:cubicBezTo>
                  <a:pt x="13157" y="6913"/>
                  <a:pt x="13205" y="6913"/>
                  <a:pt x="13252" y="6889"/>
                </a:cubicBezTo>
                <a:lnTo>
                  <a:pt x="13252" y="6889"/>
                </a:lnTo>
                <a:cubicBezTo>
                  <a:pt x="13252" y="6889"/>
                  <a:pt x="13252" y="6913"/>
                  <a:pt x="13240" y="6913"/>
                </a:cubicBezTo>
                <a:cubicBezTo>
                  <a:pt x="13205" y="7104"/>
                  <a:pt x="12943" y="8342"/>
                  <a:pt x="12836" y="8961"/>
                </a:cubicBezTo>
                <a:cubicBezTo>
                  <a:pt x="12848" y="8318"/>
                  <a:pt x="12859" y="7104"/>
                  <a:pt x="12859" y="6913"/>
                </a:cubicBezTo>
                <a:cubicBezTo>
                  <a:pt x="12871" y="6913"/>
                  <a:pt x="12871" y="6913"/>
                  <a:pt x="12871" y="6889"/>
                </a:cubicBezTo>
                <a:close/>
                <a:moveTo>
                  <a:pt x="9704" y="5401"/>
                </a:moveTo>
                <a:cubicBezTo>
                  <a:pt x="9788" y="6616"/>
                  <a:pt x="9847" y="7818"/>
                  <a:pt x="9919" y="9021"/>
                </a:cubicBezTo>
                <a:lnTo>
                  <a:pt x="9919" y="9033"/>
                </a:lnTo>
                <a:cubicBezTo>
                  <a:pt x="9728" y="8961"/>
                  <a:pt x="9526" y="8878"/>
                  <a:pt x="9335" y="8783"/>
                </a:cubicBezTo>
                <a:cubicBezTo>
                  <a:pt x="9216" y="8723"/>
                  <a:pt x="9097" y="8652"/>
                  <a:pt x="8966" y="8592"/>
                </a:cubicBezTo>
                <a:cubicBezTo>
                  <a:pt x="8990" y="8592"/>
                  <a:pt x="9038" y="8568"/>
                  <a:pt x="9049" y="8533"/>
                </a:cubicBezTo>
                <a:cubicBezTo>
                  <a:pt x="9276" y="7485"/>
                  <a:pt x="9490" y="6449"/>
                  <a:pt x="9704" y="5401"/>
                </a:cubicBezTo>
                <a:close/>
                <a:moveTo>
                  <a:pt x="14217" y="7163"/>
                </a:moveTo>
                <a:lnTo>
                  <a:pt x="14372" y="9021"/>
                </a:lnTo>
                <a:cubicBezTo>
                  <a:pt x="14217" y="9092"/>
                  <a:pt x="14086" y="9152"/>
                  <a:pt x="13955" y="9211"/>
                </a:cubicBezTo>
                <a:lnTo>
                  <a:pt x="14217" y="7163"/>
                </a:lnTo>
                <a:close/>
                <a:moveTo>
                  <a:pt x="10407" y="6687"/>
                </a:moveTo>
                <a:cubicBezTo>
                  <a:pt x="10478" y="7532"/>
                  <a:pt x="10514" y="8378"/>
                  <a:pt x="10514" y="9247"/>
                </a:cubicBezTo>
                <a:lnTo>
                  <a:pt x="10514" y="9271"/>
                </a:lnTo>
                <a:cubicBezTo>
                  <a:pt x="10359" y="9211"/>
                  <a:pt x="10192" y="9152"/>
                  <a:pt x="10038" y="9092"/>
                </a:cubicBezTo>
                <a:cubicBezTo>
                  <a:pt x="10050" y="9080"/>
                  <a:pt x="10062" y="9068"/>
                  <a:pt x="10062" y="9056"/>
                </a:cubicBezTo>
                <a:cubicBezTo>
                  <a:pt x="10240" y="8259"/>
                  <a:pt x="10347" y="7473"/>
                  <a:pt x="10407" y="6687"/>
                </a:cubicBezTo>
                <a:close/>
                <a:moveTo>
                  <a:pt x="13693" y="7961"/>
                </a:moveTo>
                <a:cubicBezTo>
                  <a:pt x="13705" y="8390"/>
                  <a:pt x="13729" y="8842"/>
                  <a:pt x="13752" y="9271"/>
                </a:cubicBezTo>
                <a:cubicBezTo>
                  <a:pt x="13693" y="9306"/>
                  <a:pt x="13621" y="9318"/>
                  <a:pt x="13550" y="9354"/>
                </a:cubicBezTo>
                <a:cubicBezTo>
                  <a:pt x="13598" y="8890"/>
                  <a:pt x="13645" y="8425"/>
                  <a:pt x="13693" y="7961"/>
                </a:cubicBezTo>
                <a:close/>
                <a:moveTo>
                  <a:pt x="11014" y="7354"/>
                </a:moveTo>
                <a:cubicBezTo>
                  <a:pt x="11026" y="8044"/>
                  <a:pt x="11050" y="8723"/>
                  <a:pt x="11050" y="9390"/>
                </a:cubicBezTo>
                <a:cubicBezTo>
                  <a:pt x="10919" y="9366"/>
                  <a:pt x="10788" y="9330"/>
                  <a:pt x="10657" y="9306"/>
                </a:cubicBezTo>
                <a:cubicBezTo>
                  <a:pt x="10681" y="9283"/>
                  <a:pt x="10681" y="9271"/>
                  <a:pt x="10693" y="9259"/>
                </a:cubicBezTo>
                <a:cubicBezTo>
                  <a:pt x="10824" y="8640"/>
                  <a:pt x="10931" y="7997"/>
                  <a:pt x="11014" y="7354"/>
                </a:cubicBezTo>
                <a:close/>
                <a:moveTo>
                  <a:pt x="13276" y="7544"/>
                </a:moveTo>
                <a:cubicBezTo>
                  <a:pt x="13312" y="8163"/>
                  <a:pt x="13360" y="8771"/>
                  <a:pt x="13383" y="9390"/>
                </a:cubicBezTo>
                <a:cubicBezTo>
                  <a:pt x="13240" y="9425"/>
                  <a:pt x="13074" y="9449"/>
                  <a:pt x="12907" y="9485"/>
                </a:cubicBezTo>
                <a:cubicBezTo>
                  <a:pt x="13026" y="8842"/>
                  <a:pt x="13157" y="8187"/>
                  <a:pt x="13276" y="7544"/>
                </a:cubicBezTo>
                <a:close/>
                <a:moveTo>
                  <a:pt x="11597" y="7270"/>
                </a:moveTo>
                <a:cubicBezTo>
                  <a:pt x="11705" y="8009"/>
                  <a:pt x="11716" y="8759"/>
                  <a:pt x="11669" y="9497"/>
                </a:cubicBezTo>
                <a:cubicBezTo>
                  <a:pt x="11526" y="9485"/>
                  <a:pt x="11371" y="9449"/>
                  <a:pt x="11228" y="9437"/>
                </a:cubicBezTo>
                <a:cubicBezTo>
                  <a:pt x="11347" y="8711"/>
                  <a:pt x="11478" y="7997"/>
                  <a:pt x="11597" y="7270"/>
                </a:cubicBezTo>
                <a:close/>
                <a:moveTo>
                  <a:pt x="12193" y="7009"/>
                </a:moveTo>
                <a:cubicBezTo>
                  <a:pt x="12205" y="7842"/>
                  <a:pt x="12217" y="8699"/>
                  <a:pt x="12252" y="9533"/>
                </a:cubicBezTo>
                <a:cubicBezTo>
                  <a:pt x="12121" y="9533"/>
                  <a:pt x="11978" y="9533"/>
                  <a:pt x="11836" y="9509"/>
                </a:cubicBezTo>
                <a:cubicBezTo>
                  <a:pt x="11883" y="8663"/>
                  <a:pt x="12002" y="7830"/>
                  <a:pt x="12193" y="7009"/>
                </a:cubicBezTo>
                <a:close/>
                <a:moveTo>
                  <a:pt x="12729" y="7818"/>
                </a:moveTo>
                <a:lnTo>
                  <a:pt x="12729" y="9509"/>
                </a:lnTo>
                <a:cubicBezTo>
                  <a:pt x="12621" y="9509"/>
                  <a:pt x="12526" y="9533"/>
                  <a:pt x="12431" y="9533"/>
                </a:cubicBezTo>
                <a:cubicBezTo>
                  <a:pt x="12538" y="8961"/>
                  <a:pt x="12645" y="8378"/>
                  <a:pt x="12729" y="7818"/>
                </a:cubicBezTo>
                <a:close/>
                <a:moveTo>
                  <a:pt x="18269" y="0"/>
                </a:moveTo>
                <a:cubicBezTo>
                  <a:pt x="18247" y="0"/>
                  <a:pt x="18225" y="6"/>
                  <a:pt x="18205" y="20"/>
                </a:cubicBezTo>
                <a:cubicBezTo>
                  <a:pt x="16372" y="1079"/>
                  <a:pt x="14634" y="2246"/>
                  <a:pt x="12967" y="3544"/>
                </a:cubicBezTo>
                <a:cubicBezTo>
                  <a:pt x="12883" y="3603"/>
                  <a:pt x="12943" y="3734"/>
                  <a:pt x="13026" y="3770"/>
                </a:cubicBezTo>
                <a:cubicBezTo>
                  <a:pt x="13812" y="3996"/>
                  <a:pt x="14610" y="4187"/>
                  <a:pt x="15407" y="4294"/>
                </a:cubicBezTo>
                <a:cubicBezTo>
                  <a:pt x="15157" y="5068"/>
                  <a:pt x="14800" y="5925"/>
                  <a:pt x="14086" y="6354"/>
                </a:cubicBezTo>
                <a:cubicBezTo>
                  <a:pt x="13769" y="6550"/>
                  <a:pt x="13434" y="6633"/>
                  <a:pt x="13098" y="6633"/>
                </a:cubicBezTo>
                <a:cubicBezTo>
                  <a:pt x="12377" y="6633"/>
                  <a:pt x="11654" y="6249"/>
                  <a:pt x="11109" y="5794"/>
                </a:cubicBezTo>
                <a:cubicBezTo>
                  <a:pt x="9942" y="4806"/>
                  <a:pt x="9204" y="3437"/>
                  <a:pt x="7764" y="2818"/>
                </a:cubicBezTo>
                <a:cubicBezTo>
                  <a:pt x="7104" y="2527"/>
                  <a:pt x="6392" y="2387"/>
                  <a:pt x="5680" y="2387"/>
                </a:cubicBezTo>
                <a:cubicBezTo>
                  <a:pt x="4990" y="2387"/>
                  <a:pt x="4300" y="2518"/>
                  <a:pt x="3656" y="2770"/>
                </a:cubicBezTo>
                <a:cubicBezTo>
                  <a:pt x="3037" y="3008"/>
                  <a:pt x="2465" y="3329"/>
                  <a:pt x="1941" y="3746"/>
                </a:cubicBezTo>
                <a:cubicBezTo>
                  <a:pt x="1668" y="3961"/>
                  <a:pt x="1406" y="4199"/>
                  <a:pt x="1168" y="4449"/>
                </a:cubicBezTo>
                <a:cubicBezTo>
                  <a:pt x="1005" y="4611"/>
                  <a:pt x="472" y="5403"/>
                  <a:pt x="202" y="5403"/>
                </a:cubicBezTo>
                <a:cubicBezTo>
                  <a:pt x="194" y="5403"/>
                  <a:pt x="187" y="5402"/>
                  <a:pt x="179" y="5401"/>
                </a:cubicBezTo>
                <a:cubicBezTo>
                  <a:pt x="175" y="5401"/>
                  <a:pt x="171" y="5400"/>
                  <a:pt x="167" y="5400"/>
                </a:cubicBezTo>
                <a:cubicBezTo>
                  <a:pt x="91" y="5400"/>
                  <a:pt x="52" y="5500"/>
                  <a:pt x="120" y="5556"/>
                </a:cubicBezTo>
                <a:cubicBezTo>
                  <a:pt x="120" y="5556"/>
                  <a:pt x="144" y="5556"/>
                  <a:pt x="144" y="5568"/>
                </a:cubicBezTo>
                <a:cubicBezTo>
                  <a:pt x="60" y="5580"/>
                  <a:pt x="1" y="5663"/>
                  <a:pt x="48" y="5711"/>
                </a:cubicBezTo>
                <a:cubicBezTo>
                  <a:pt x="870" y="6818"/>
                  <a:pt x="1763" y="7854"/>
                  <a:pt x="2620" y="8914"/>
                </a:cubicBezTo>
                <a:cubicBezTo>
                  <a:pt x="2650" y="8947"/>
                  <a:pt x="2684" y="8962"/>
                  <a:pt x="2717" y="8962"/>
                </a:cubicBezTo>
                <a:cubicBezTo>
                  <a:pt x="2776" y="8962"/>
                  <a:pt x="2831" y="8915"/>
                  <a:pt x="2846" y="8854"/>
                </a:cubicBezTo>
                <a:cubicBezTo>
                  <a:pt x="3180" y="7937"/>
                  <a:pt x="4025" y="7223"/>
                  <a:pt x="5037" y="7187"/>
                </a:cubicBezTo>
                <a:cubicBezTo>
                  <a:pt x="5058" y="7187"/>
                  <a:pt x="5078" y="7186"/>
                  <a:pt x="5099" y="7186"/>
                </a:cubicBezTo>
                <a:cubicBezTo>
                  <a:pt x="6073" y="7186"/>
                  <a:pt x="6923" y="7733"/>
                  <a:pt x="7728" y="8223"/>
                </a:cubicBezTo>
                <a:cubicBezTo>
                  <a:pt x="9073" y="9021"/>
                  <a:pt x="10538" y="9842"/>
                  <a:pt x="12145" y="9854"/>
                </a:cubicBezTo>
                <a:cubicBezTo>
                  <a:pt x="12160" y="9854"/>
                  <a:pt x="12175" y="9854"/>
                  <a:pt x="12189" y="9854"/>
                </a:cubicBezTo>
                <a:cubicBezTo>
                  <a:pt x="14732" y="9854"/>
                  <a:pt x="17029" y="7816"/>
                  <a:pt x="17408" y="5318"/>
                </a:cubicBezTo>
                <a:cubicBezTo>
                  <a:pt x="17420" y="5258"/>
                  <a:pt x="17384" y="5211"/>
                  <a:pt x="17348" y="5187"/>
                </a:cubicBezTo>
                <a:cubicBezTo>
                  <a:pt x="17348" y="5151"/>
                  <a:pt x="17360" y="5127"/>
                  <a:pt x="17360" y="5092"/>
                </a:cubicBezTo>
                <a:cubicBezTo>
                  <a:pt x="17372" y="5092"/>
                  <a:pt x="17384" y="5104"/>
                  <a:pt x="17408" y="5104"/>
                </a:cubicBezTo>
                <a:lnTo>
                  <a:pt x="20039" y="5639"/>
                </a:lnTo>
                <a:cubicBezTo>
                  <a:pt x="20146" y="5639"/>
                  <a:pt x="20229" y="5556"/>
                  <a:pt x="20206" y="5449"/>
                </a:cubicBezTo>
                <a:cubicBezTo>
                  <a:pt x="19682" y="3639"/>
                  <a:pt x="19086" y="1853"/>
                  <a:pt x="18396" y="91"/>
                </a:cubicBezTo>
                <a:cubicBezTo>
                  <a:pt x="18379" y="40"/>
                  <a:pt x="18324" y="0"/>
                  <a:pt x="182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AutoShape 2" descr="Our Predesigned Thank You Pics For PPT Presentation De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4" descr="Our Predesigned Thank You Pics For PPT Presentation Desig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6" descr="Free Thank You Slide | Slidebazaa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02" b="18977"/>
          <a:stretch/>
        </p:blipFill>
        <p:spPr bwMode="auto">
          <a:xfrm>
            <a:off x="1187624" y="1043211"/>
            <a:ext cx="6632065" cy="23034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8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rière-plans de tableau noir pour le marketing XL by Slidesgo">
  <a:themeElements>
    <a:clrScheme name="Simple Light">
      <a:dk1>
        <a:srgbClr val="FB9F89"/>
      </a:dk1>
      <a:lt1>
        <a:srgbClr val="FFFFFF"/>
      </a:lt1>
      <a:dk2>
        <a:srgbClr val="D4C1EC"/>
      </a:dk2>
      <a:lt2>
        <a:srgbClr val="5CC8FF"/>
      </a:lt2>
      <a:accent1>
        <a:srgbClr val="FFE599"/>
      </a:accent1>
      <a:accent2>
        <a:srgbClr val="0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B9F8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352</Words>
  <Application>Microsoft Office PowerPoint</Application>
  <PresentationFormat>On-screen Show (16:9)</PresentationFormat>
  <Paragraphs>131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Arrière-plans de tableau noir pour le marketing XL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Arrière-plans  de tableau noir pour le marketing</dc:title>
  <dc:creator>STAFF</dc:creator>
  <cp:lastModifiedBy>STAFF</cp:lastModifiedBy>
  <cp:revision>25</cp:revision>
  <dcterms:modified xsi:type="dcterms:W3CDTF">2023-02-08T03:54:52Z</dcterms:modified>
</cp:coreProperties>
</file>